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17"/>
  </p:notesMasterIdLst>
  <p:sldIdLst>
    <p:sldId id="256" r:id="rId2"/>
    <p:sldId id="293" r:id="rId3"/>
    <p:sldId id="286" r:id="rId4"/>
    <p:sldId id="294" r:id="rId5"/>
    <p:sldId id="295" r:id="rId6"/>
    <p:sldId id="297" r:id="rId7"/>
    <p:sldId id="296" r:id="rId8"/>
    <p:sldId id="302" r:id="rId9"/>
    <p:sldId id="303" r:id="rId10"/>
    <p:sldId id="304" r:id="rId11"/>
    <p:sldId id="272" r:id="rId12"/>
    <p:sldId id="301" r:id="rId13"/>
    <p:sldId id="307" r:id="rId14"/>
    <p:sldId id="299" r:id="rId15"/>
    <p:sldId id="306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458D79BB-1CD0-4C30-9A50-1EB8699AC2BD}">
  <a:tblStyle styleId="{458D79BB-1CD0-4C30-9A50-1EB8699AC2B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94" autoAdjust="0"/>
    <p:restoredTop sz="94660"/>
  </p:normalViewPr>
  <p:slideViewPr>
    <p:cSldViewPr snapToGrid="0">
      <p:cViewPr>
        <p:scale>
          <a:sx n="105" d="100"/>
          <a:sy n="105" d="100"/>
        </p:scale>
        <p:origin x="-210" y="-4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09431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502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423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AE5836-73AE-4EA8-8D6B-52C371E4DE0F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42914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AE5836-73AE-4EA8-8D6B-52C371E4DE0F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1250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AE5836-73AE-4EA8-8D6B-52C371E4DE0F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1246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723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993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097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521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6A9C41-BFA4-436F-AE60-8773CF88682B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0197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046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125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93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85800" y="1991813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6DA33-0CB6-814E-87DB-E3E7A32130B4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A210-812B-4E4E-B453-B2BE4DF143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66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6DA33-0CB6-814E-87DB-E3E7A32130B4}" type="datetimeFigureOut">
              <a:rPr lang="en-US" smtClean="0"/>
              <a:pPr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BA210-812B-4E4E-B453-B2BE4DF143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48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563400"/>
            <a:ext cx="8229600" cy="25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✘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●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●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○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Sniglet"/>
              <a:buChar char="■"/>
              <a:defRPr sz="2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algn="ctr">
              <a:buNone/>
              <a:defRPr sz="10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8" r:id="rId3"/>
    <p:sldLayoutId id="2147483659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yond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dvolver.com/moviemaker/make.html" TargetMode="External"/><Relationship Id="rId4" Type="http://schemas.openxmlformats.org/officeDocument/2006/relationships/hyperlink" Target="https://toontastic.withgoogle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s.pixton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toonytool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arkol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powtoon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ctrTitle"/>
          </p:nvPr>
        </p:nvSpPr>
        <p:spPr>
          <a:xfrm>
            <a:off x="144093" y="1319477"/>
            <a:ext cx="7772400" cy="20878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Цифровий </a:t>
            </a:r>
            <a:r>
              <a:rPr lang="uk-UA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сторітеллінг</a:t>
            </a:r>
            <a:r>
              <a:rPr lang="uk-UA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uk-UA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як ефективний засіб розвитку учнівської креативності</a:t>
            </a:r>
            <a:endParaRPr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4" name="Google Shape;54;p11"/>
          <p:cNvSpPr/>
          <p:nvPr/>
        </p:nvSpPr>
        <p:spPr>
          <a:xfrm>
            <a:off x="4030293" y="3305548"/>
            <a:ext cx="1442481" cy="102978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386;p37"/>
          <p:cNvSpPr/>
          <p:nvPr/>
        </p:nvSpPr>
        <p:spPr>
          <a:xfrm>
            <a:off x="3782482" y="114816"/>
            <a:ext cx="1165649" cy="911478"/>
          </a:xfrm>
          <a:custGeom>
            <a:avLst/>
            <a:gdLst/>
            <a:ahLst/>
            <a:cxnLst/>
            <a:rect l="l" t="t" r="r" b="b"/>
            <a:pathLst>
              <a:path w="16571" h="14405" extrusionOk="0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121" y="1981852"/>
            <a:ext cx="680018" cy="680018"/>
          </a:xfrm>
          <a:prstGeom prst="rect">
            <a:avLst/>
          </a:prstGeom>
        </p:spPr>
      </p:pic>
      <p:sp>
        <p:nvSpPr>
          <p:cNvPr id="19" name="Google Shape;366;p37"/>
          <p:cNvSpPr/>
          <p:nvPr/>
        </p:nvSpPr>
        <p:spPr>
          <a:xfrm rot="951754">
            <a:off x="4204312" y="4007853"/>
            <a:ext cx="744249" cy="719807"/>
          </a:xfrm>
          <a:custGeom>
            <a:avLst/>
            <a:gdLst/>
            <a:ahLst/>
            <a:cxnLst/>
            <a:rect l="l" t="t" r="r" b="b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364;p37"/>
          <p:cNvSpPr/>
          <p:nvPr/>
        </p:nvSpPr>
        <p:spPr>
          <a:xfrm rot="21033102">
            <a:off x="2492945" y="3339950"/>
            <a:ext cx="412045" cy="752556"/>
          </a:xfrm>
          <a:custGeom>
            <a:avLst/>
            <a:gdLst/>
            <a:ahLst/>
            <a:cxnLst/>
            <a:rect l="l" t="t" r="r" b="b"/>
            <a:pathLst>
              <a:path w="16474" h="21073" extrusionOk="0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326;p37"/>
          <p:cNvSpPr/>
          <p:nvPr/>
        </p:nvSpPr>
        <p:spPr>
          <a:xfrm>
            <a:off x="1669716" y="283897"/>
            <a:ext cx="268576" cy="357373"/>
          </a:xfrm>
          <a:custGeom>
            <a:avLst/>
            <a:gdLst/>
            <a:ahLst/>
            <a:cxnLst/>
            <a:rect l="l" t="t" r="r" b="b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364;p37"/>
          <p:cNvSpPr/>
          <p:nvPr/>
        </p:nvSpPr>
        <p:spPr>
          <a:xfrm>
            <a:off x="633055" y="4003754"/>
            <a:ext cx="603687" cy="728009"/>
          </a:xfrm>
          <a:custGeom>
            <a:avLst/>
            <a:gdLst/>
            <a:ahLst/>
            <a:cxnLst/>
            <a:rect l="l" t="t" r="r" b="b"/>
            <a:pathLst>
              <a:path w="16474" h="21073" extrusionOk="0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82118">
            <a:off x="5691357" y="805760"/>
            <a:ext cx="371888" cy="475529"/>
          </a:xfrm>
          <a:prstGeom prst="rect">
            <a:avLst/>
          </a:prstGeom>
        </p:spPr>
      </p:pic>
      <p:sp>
        <p:nvSpPr>
          <p:cNvPr id="27" name="Google Shape;327;p37"/>
          <p:cNvSpPr/>
          <p:nvPr/>
        </p:nvSpPr>
        <p:spPr>
          <a:xfrm>
            <a:off x="2491552" y="896443"/>
            <a:ext cx="414830" cy="366421"/>
          </a:xfrm>
          <a:custGeom>
            <a:avLst/>
            <a:gdLst/>
            <a:ahLst/>
            <a:cxnLst/>
            <a:rect l="l" t="t" r="r" b="b"/>
            <a:pathLst>
              <a:path w="18981" h="16766" extrusionOk="0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382;p37"/>
          <p:cNvSpPr/>
          <p:nvPr/>
        </p:nvSpPr>
        <p:spPr>
          <a:xfrm>
            <a:off x="215961" y="687362"/>
            <a:ext cx="576786" cy="575502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324;p37"/>
          <p:cNvSpPr/>
          <p:nvPr/>
        </p:nvSpPr>
        <p:spPr>
          <a:xfrm>
            <a:off x="6541429" y="319557"/>
            <a:ext cx="387139" cy="341965"/>
          </a:xfrm>
          <a:custGeom>
            <a:avLst/>
            <a:gdLst/>
            <a:ahLst/>
            <a:cxnLst/>
            <a:rect l="l" t="t" r="r" b="b"/>
            <a:pathLst>
              <a:path w="17714" h="15647" extrusionOk="0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032764" y="3976593"/>
            <a:ext cx="36439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>
                <a:solidFill>
                  <a:schemeClr val="bg1"/>
                </a:solidFill>
              </a:rPr>
              <a:t>Ашортіа</a:t>
            </a:r>
            <a:r>
              <a:rPr lang="uk-UA" dirty="0" smtClean="0">
                <a:solidFill>
                  <a:schemeClr val="bg1"/>
                </a:solidFill>
              </a:rPr>
              <a:t> Є.Д., учитель історії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Харківської спеціалізованої школи № 80,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переможець міського конкурсу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«Учитель року 2020»</a:t>
            </a: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92" y="1198880"/>
            <a:ext cx="8911032" cy="3708400"/>
          </a:xfrm>
        </p:spPr>
        <p:txBody>
          <a:bodyPr/>
          <a:lstStyle/>
          <a:p>
            <a:pPr algn="just"/>
            <a:r>
              <a:rPr lang="ru-RU" sz="3200" dirty="0">
                <a:latin typeface="Georgia" panose="02040502050405020303" pitchFamily="18" charset="0"/>
                <a:ea typeface="Akrobat" charset="0"/>
                <a:cs typeface="Akrobat" charset="0"/>
              </a:rPr>
              <a:t>г</a:t>
            </a:r>
            <a:r>
              <a:rPr lang="ru-RU" sz="32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) </a:t>
            </a:r>
            <a:r>
              <a:rPr lang="ru-RU" sz="2800" b="1" u="sng" dirty="0" err="1">
                <a:latin typeface="Georgia" panose="02040502050405020303" pitchFamily="18" charset="0"/>
                <a:ea typeface="Akrobat" charset="0"/>
                <a:cs typeface="Akrobat" charset="0"/>
              </a:rPr>
              <a:t>науково-дослідницькі</a:t>
            </a:r>
            <a:r>
              <a:rPr lang="ru-RU" sz="2800" b="1" u="sng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sz="2800" b="1" u="sng" dirty="0" err="1">
                <a:latin typeface="Georgia" panose="02040502050405020303" pitchFamily="18" charset="0"/>
                <a:ea typeface="Akrobat" charset="0"/>
                <a:cs typeface="Akrobat" charset="0"/>
              </a:rPr>
              <a:t>компетенції</a:t>
            </a:r>
            <a:r>
              <a:rPr lang="ru-RU" sz="2800" b="1" u="sng" dirty="0">
                <a:latin typeface="Georgia" panose="02040502050405020303" pitchFamily="18" charset="0"/>
                <a:ea typeface="Akrobat" charset="0"/>
                <a:cs typeface="Akrobat" charset="0"/>
              </a:rPr>
              <a:t>: </a:t>
            </a:r>
          </a:p>
          <a:p>
            <a:pPr marL="285750" indent="-285750" algn="just">
              <a:buFontTx/>
              <a:buChar char="-"/>
            </a:pPr>
            <a:r>
              <a:rPr lang="ru-RU" sz="2400" dirty="0" err="1" smtClean="0">
                <a:latin typeface="Georgia" panose="02040502050405020303" pitchFamily="18" charset="0"/>
                <a:ea typeface="Akrobat" charset="0"/>
                <a:cs typeface="Akrobat" charset="0"/>
              </a:rPr>
              <a:t>уміння</a:t>
            </a:r>
            <a:r>
              <a:rPr lang="ru-RU" sz="24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  <a:ea typeface="Akrobat" charset="0"/>
                <a:cs typeface="Akrobat" charset="0"/>
              </a:rPr>
              <a:t>збирати</a:t>
            </a:r>
            <a:r>
              <a:rPr lang="ru-RU" sz="2400" dirty="0">
                <a:latin typeface="Georgia" panose="02040502050405020303" pitchFamily="18" charset="0"/>
                <a:ea typeface="Akrobat" charset="0"/>
                <a:cs typeface="Akrobat" charset="0"/>
              </a:rPr>
              <a:t> і </a:t>
            </a:r>
            <a:r>
              <a:rPr lang="ru-RU" sz="2400" dirty="0" err="1">
                <a:latin typeface="Georgia" panose="02040502050405020303" pitchFamily="18" charset="0"/>
                <a:ea typeface="Akrobat" charset="0"/>
                <a:cs typeface="Akrobat" charset="0"/>
              </a:rPr>
              <a:t>відбирати</a:t>
            </a:r>
            <a:r>
              <a:rPr lang="ru-RU" sz="2400" dirty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  <a:ea typeface="Akrobat" charset="0"/>
                <a:cs typeface="Akrobat" charset="0"/>
              </a:rPr>
              <a:t>дані</a:t>
            </a:r>
            <a:r>
              <a:rPr lang="ru-RU" sz="24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2400" dirty="0" err="1" smtClean="0">
                <a:latin typeface="Georgia" panose="02040502050405020303" pitchFamily="18" charset="0"/>
                <a:ea typeface="Akrobat" charset="0"/>
                <a:cs typeface="Akrobat" charset="0"/>
              </a:rPr>
              <a:t>уміння</a:t>
            </a:r>
            <a:r>
              <a:rPr lang="ru-RU" sz="24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  <a:ea typeface="Akrobat" charset="0"/>
                <a:cs typeface="Akrobat" charset="0"/>
              </a:rPr>
              <a:t>створювати</a:t>
            </a:r>
            <a:r>
              <a:rPr lang="ru-RU" sz="2400" dirty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  <a:ea typeface="Akrobat" charset="0"/>
                <a:cs typeface="Akrobat" charset="0"/>
              </a:rPr>
              <a:t>проєктні</a:t>
            </a:r>
            <a:r>
              <a:rPr lang="ru-RU" sz="24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  <a:ea typeface="Akrobat" charset="0"/>
                <a:cs typeface="Akrobat" charset="0"/>
              </a:rPr>
              <a:t>роботи</a:t>
            </a:r>
            <a:r>
              <a:rPr lang="ru-RU" sz="2400" dirty="0">
                <a:latin typeface="Georgia" panose="02040502050405020303" pitchFamily="18" charset="0"/>
                <a:ea typeface="Akrobat" charset="0"/>
                <a:cs typeface="Akrobat" charset="0"/>
              </a:rPr>
              <a:t>; </a:t>
            </a:r>
            <a:endParaRPr lang="ru-RU" sz="2400" dirty="0" smtClean="0">
              <a:latin typeface="Georgia" panose="02040502050405020303" pitchFamily="18" charset="0"/>
              <a:ea typeface="Akrobat" charset="0"/>
              <a:cs typeface="Akrobat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400" dirty="0" err="1" smtClean="0">
                <a:latin typeface="Georgia" panose="02040502050405020303" pitchFamily="18" charset="0"/>
                <a:ea typeface="Akrobat" charset="0"/>
                <a:cs typeface="Akrobat" charset="0"/>
              </a:rPr>
              <a:t>уміння</a:t>
            </a:r>
            <a:r>
              <a:rPr lang="ru-RU" sz="24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sz="2400" dirty="0">
                <a:latin typeface="Georgia" panose="02040502050405020303" pitchFamily="18" charset="0"/>
                <a:ea typeface="Akrobat" charset="0"/>
                <a:cs typeface="Akrobat" charset="0"/>
              </a:rPr>
              <a:t>правильно </a:t>
            </a:r>
            <a:r>
              <a:rPr lang="ru-RU" sz="2400" dirty="0" err="1">
                <a:latin typeface="Georgia" panose="02040502050405020303" pitchFamily="18" charset="0"/>
                <a:ea typeface="Akrobat" charset="0"/>
                <a:cs typeface="Akrobat" charset="0"/>
              </a:rPr>
              <a:t>цитувати</a:t>
            </a:r>
            <a:r>
              <a:rPr lang="ru-RU" sz="2400" dirty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  <a:ea typeface="Akrobat" charset="0"/>
                <a:cs typeface="Akrobat" charset="0"/>
              </a:rPr>
              <a:t>джерела</a:t>
            </a:r>
            <a:r>
              <a:rPr lang="ru-RU" sz="2400" dirty="0">
                <a:latin typeface="Georgia" panose="02040502050405020303" pitchFamily="18" charset="0"/>
                <a:ea typeface="Akrobat" charset="0"/>
                <a:cs typeface="Akrobat" charset="0"/>
              </a:rPr>
              <a:t>; </a:t>
            </a:r>
          </a:p>
          <a:p>
            <a:pPr marL="285750" indent="-285750" algn="just">
              <a:buFontTx/>
              <a:buChar char="-"/>
            </a:pPr>
            <a:r>
              <a:rPr lang="ru-RU" sz="2400" dirty="0" err="1" smtClean="0">
                <a:latin typeface="Georgia" panose="02040502050405020303" pitchFamily="18" charset="0"/>
                <a:ea typeface="Akrobat" charset="0"/>
                <a:cs typeface="Akrobat" charset="0"/>
              </a:rPr>
              <a:t>уміння</a:t>
            </a:r>
            <a:r>
              <a:rPr lang="ru-RU" sz="24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  <a:ea typeface="Akrobat" charset="0"/>
                <a:cs typeface="Akrobat" charset="0"/>
              </a:rPr>
              <a:t>оформляти</a:t>
            </a:r>
            <a:r>
              <a:rPr lang="ru-RU" sz="2400" dirty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  <a:ea typeface="Akrobat" charset="0"/>
                <a:cs typeface="Akrobat" charset="0"/>
              </a:rPr>
              <a:t>посилання</a:t>
            </a:r>
            <a:r>
              <a:rPr lang="ru-RU" sz="2400" dirty="0">
                <a:latin typeface="Georgia" panose="02040502050405020303" pitchFamily="18" charset="0"/>
                <a:ea typeface="Akrobat" charset="0"/>
                <a:cs typeface="Akrobat" charset="0"/>
              </a:rPr>
              <a:t>, </a:t>
            </a:r>
            <a:r>
              <a:rPr lang="ru-RU" sz="2400" dirty="0" err="1">
                <a:latin typeface="Georgia" panose="02040502050405020303" pitchFamily="18" charset="0"/>
                <a:ea typeface="Akrobat" charset="0"/>
                <a:cs typeface="Akrobat" charset="0"/>
              </a:rPr>
              <a:t>дотримуючись</a:t>
            </a:r>
            <a:r>
              <a:rPr lang="ru-RU" sz="2400" dirty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  <a:ea typeface="Akrobat" charset="0"/>
                <a:cs typeface="Akrobat" charset="0"/>
              </a:rPr>
              <a:t>авторських</a:t>
            </a:r>
            <a:r>
              <a:rPr lang="ru-RU" sz="2400" dirty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sz="24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прав (</a:t>
            </a:r>
            <a:r>
              <a:rPr lang="ru-RU" sz="2400" dirty="0" err="1" smtClean="0">
                <a:latin typeface="Georgia" panose="02040502050405020303" pitchFamily="18" charset="0"/>
                <a:ea typeface="Akrobat" charset="0"/>
                <a:cs typeface="Akrobat" charset="0"/>
              </a:rPr>
              <a:t>академічна</a:t>
            </a:r>
            <a:r>
              <a:rPr lang="ru-RU" sz="24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  <a:ea typeface="Akrobat" charset="0"/>
                <a:cs typeface="Akrobat" charset="0"/>
              </a:rPr>
              <a:t>доброчесність</a:t>
            </a:r>
            <a:r>
              <a:rPr lang="ru-RU" sz="24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)</a:t>
            </a:r>
            <a:endParaRPr lang="en-US" sz="2400" dirty="0">
              <a:latin typeface="Georgia" panose="02040502050405020303" pitchFamily="18" charset="0"/>
              <a:ea typeface="Akrobat" charset="0"/>
              <a:cs typeface="Akrobat" charset="0"/>
            </a:endParaRPr>
          </a:p>
        </p:txBody>
      </p:sp>
      <p:sp>
        <p:nvSpPr>
          <p:cNvPr id="6" name="Google Shape;47;p11"/>
          <p:cNvSpPr txBox="1">
            <a:spLocks noGrp="1"/>
          </p:cNvSpPr>
          <p:nvPr>
            <p:ph type="ctrTitle"/>
          </p:nvPr>
        </p:nvSpPr>
        <p:spPr>
          <a:xfrm>
            <a:off x="144093" y="143437"/>
            <a:ext cx="7153206" cy="118752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Розвиток компетенцій</a:t>
            </a:r>
            <a:endParaRPr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86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7"/>
          <p:cNvSpPr txBox="1">
            <a:spLocks noGrp="1"/>
          </p:cNvSpPr>
          <p:nvPr>
            <p:ph type="title"/>
          </p:nvPr>
        </p:nvSpPr>
        <p:spPr>
          <a:xfrm>
            <a:off x="-6025" y="967975"/>
            <a:ext cx="91560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b="1" dirty="0" smtClean="0">
                <a:latin typeface="Georgia" panose="02040502050405020303" pitchFamily="18" charset="0"/>
              </a:rPr>
              <a:t>Етапи створення </a:t>
            </a:r>
            <a:r>
              <a:rPr lang="uk-UA" sz="3200" b="1" smtClean="0">
                <a:latin typeface="Georgia" panose="02040502050405020303" pitchFamily="18" charset="0"/>
              </a:rPr>
              <a:t>цифрової розповіді</a:t>
            </a:r>
            <a:endParaRPr sz="3200" b="1" dirty="0">
              <a:latin typeface="Georgia" panose="02040502050405020303" pitchFamily="18" charset="0"/>
            </a:endParaRPr>
          </a:p>
        </p:txBody>
      </p:sp>
      <p:sp>
        <p:nvSpPr>
          <p:cNvPr id="228" name="Google Shape;228;p27"/>
          <p:cNvSpPr/>
          <p:nvPr/>
        </p:nvSpPr>
        <p:spPr>
          <a:xfrm>
            <a:off x="4141750" y="281249"/>
            <a:ext cx="788694" cy="805193"/>
          </a:xfrm>
          <a:custGeom>
            <a:avLst/>
            <a:gdLst/>
            <a:ahLst/>
            <a:cxnLst/>
            <a:rect l="l" t="t" r="r" b="b"/>
            <a:pathLst>
              <a:path w="67641" h="69056" extrusionOk="0">
                <a:moveTo>
                  <a:pt x="49622" y="2736"/>
                </a:moveTo>
                <a:lnTo>
                  <a:pt x="49622" y="2736"/>
                </a:lnTo>
                <a:lnTo>
                  <a:pt x="49622" y="2736"/>
                </a:lnTo>
                <a:close/>
                <a:moveTo>
                  <a:pt x="59622" y="55565"/>
                </a:moveTo>
                <a:lnTo>
                  <a:pt x="59622" y="55565"/>
                </a:lnTo>
                <a:lnTo>
                  <a:pt x="59622" y="55565"/>
                </a:lnTo>
                <a:close/>
                <a:moveTo>
                  <a:pt x="35471" y="0"/>
                </a:moveTo>
                <a:lnTo>
                  <a:pt x="34433" y="95"/>
                </a:lnTo>
                <a:lnTo>
                  <a:pt x="33584" y="189"/>
                </a:lnTo>
                <a:lnTo>
                  <a:pt x="32735" y="378"/>
                </a:lnTo>
                <a:lnTo>
                  <a:pt x="32169" y="566"/>
                </a:lnTo>
                <a:lnTo>
                  <a:pt x="31509" y="472"/>
                </a:lnTo>
                <a:lnTo>
                  <a:pt x="30754" y="472"/>
                </a:lnTo>
                <a:lnTo>
                  <a:pt x="29339" y="566"/>
                </a:lnTo>
                <a:lnTo>
                  <a:pt x="27830" y="849"/>
                </a:lnTo>
                <a:lnTo>
                  <a:pt x="26320" y="1321"/>
                </a:lnTo>
                <a:lnTo>
                  <a:pt x="24811" y="1981"/>
                </a:lnTo>
                <a:lnTo>
                  <a:pt x="23207" y="2736"/>
                </a:lnTo>
                <a:lnTo>
                  <a:pt x="21698" y="3585"/>
                </a:lnTo>
                <a:lnTo>
                  <a:pt x="20188" y="4623"/>
                </a:lnTo>
                <a:lnTo>
                  <a:pt x="18679" y="5661"/>
                </a:lnTo>
                <a:lnTo>
                  <a:pt x="17170" y="6793"/>
                </a:lnTo>
                <a:lnTo>
                  <a:pt x="15754" y="8019"/>
                </a:lnTo>
                <a:lnTo>
                  <a:pt x="14434" y="9151"/>
                </a:lnTo>
                <a:lnTo>
                  <a:pt x="11981" y="11510"/>
                </a:lnTo>
                <a:lnTo>
                  <a:pt x="10000" y="13774"/>
                </a:lnTo>
                <a:lnTo>
                  <a:pt x="7736" y="16981"/>
                </a:lnTo>
                <a:lnTo>
                  <a:pt x="8019" y="16321"/>
                </a:lnTo>
                <a:lnTo>
                  <a:pt x="8302" y="15660"/>
                </a:lnTo>
                <a:lnTo>
                  <a:pt x="7736" y="16604"/>
                </a:lnTo>
                <a:lnTo>
                  <a:pt x="7075" y="17642"/>
                </a:lnTo>
                <a:lnTo>
                  <a:pt x="7170" y="17830"/>
                </a:lnTo>
                <a:lnTo>
                  <a:pt x="6509" y="18868"/>
                </a:lnTo>
                <a:lnTo>
                  <a:pt x="7075" y="17359"/>
                </a:lnTo>
                <a:lnTo>
                  <a:pt x="6132" y="19057"/>
                </a:lnTo>
                <a:lnTo>
                  <a:pt x="5189" y="20849"/>
                </a:lnTo>
                <a:lnTo>
                  <a:pt x="4434" y="22736"/>
                </a:lnTo>
                <a:lnTo>
                  <a:pt x="3679" y="24622"/>
                </a:lnTo>
                <a:lnTo>
                  <a:pt x="2453" y="28490"/>
                </a:lnTo>
                <a:lnTo>
                  <a:pt x="1321" y="32169"/>
                </a:lnTo>
                <a:lnTo>
                  <a:pt x="1509" y="32264"/>
                </a:lnTo>
                <a:lnTo>
                  <a:pt x="1604" y="32453"/>
                </a:lnTo>
                <a:lnTo>
                  <a:pt x="1604" y="32641"/>
                </a:lnTo>
                <a:lnTo>
                  <a:pt x="1509" y="32924"/>
                </a:lnTo>
                <a:lnTo>
                  <a:pt x="1226" y="33396"/>
                </a:lnTo>
                <a:lnTo>
                  <a:pt x="1038" y="33585"/>
                </a:lnTo>
                <a:lnTo>
                  <a:pt x="1038" y="33773"/>
                </a:lnTo>
                <a:lnTo>
                  <a:pt x="1038" y="35000"/>
                </a:lnTo>
                <a:lnTo>
                  <a:pt x="849" y="36132"/>
                </a:lnTo>
                <a:lnTo>
                  <a:pt x="660" y="37358"/>
                </a:lnTo>
                <a:lnTo>
                  <a:pt x="472" y="38867"/>
                </a:lnTo>
                <a:lnTo>
                  <a:pt x="283" y="38301"/>
                </a:lnTo>
                <a:lnTo>
                  <a:pt x="94" y="39811"/>
                </a:lnTo>
                <a:lnTo>
                  <a:pt x="0" y="41509"/>
                </a:lnTo>
                <a:lnTo>
                  <a:pt x="94" y="43301"/>
                </a:lnTo>
                <a:lnTo>
                  <a:pt x="283" y="44056"/>
                </a:lnTo>
                <a:lnTo>
                  <a:pt x="472" y="44622"/>
                </a:lnTo>
                <a:lnTo>
                  <a:pt x="566" y="45660"/>
                </a:lnTo>
                <a:lnTo>
                  <a:pt x="755" y="46792"/>
                </a:lnTo>
                <a:lnTo>
                  <a:pt x="1226" y="48962"/>
                </a:lnTo>
                <a:lnTo>
                  <a:pt x="1981" y="51037"/>
                </a:lnTo>
                <a:lnTo>
                  <a:pt x="2924" y="53112"/>
                </a:lnTo>
                <a:lnTo>
                  <a:pt x="4057" y="55094"/>
                </a:lnTo>
                <a:lnTo>
                  <a:pt x="5283" y="56980"/>
                </a:lnTo>
                <a:lnTo>
                  <a:pt x="6698" y="58678"/>
                </a:lnTo>
                <a:lnTo>
                  <a:pt x="8113" y="60282"/>
                </a:lnTo>
                <a:lnTo>
                  <a:pt x="9056" y="61131"/>
                </a:lnTo>
                <a:lnTo>
                  <a:pt x="10000" y="61980"/>
                </a:lnTo>
                <a:lnTo>
                  <a:pt x="11038" y="62829"/>
                </a:lnTo>
                <a:lnTo>
                  <a:pt x="12075" y="63584"/>
                </a:lnTo>
                <a:lnTo>
                  <a:pt x="14339" y="64905"/>
                </a:lnTo>
                <a:lnTo>
                  <a:pt x="16604" y="66131"/>
                </a:lnTo>
                <a:lnTo>
                  <a:pt x="19056" y="67169"/>
                </a:lnTo>
                <a:lnTo>
                  <a:pt x="21509" y="67923"/>
                </a:lnTo>
                <a:lnTo>
                  <a:pt x="24056" y="68584"/>
                </a:lnTo>
                <a:lnTo>
                  <a:pt x="26603" y="69055"/>
                </a:lnTo>
                <a:lnTo>
                  <a:pt x="27830" y="69055"/>
                </a:lnTo>
                <a:lnTo>
                  <a:pt x="30188" y="68867"/>
                </a:lnTo>
                <a:lnTo>
                  <a:pt x="33113" y="68678"/>
                </a:lnTo>
                <a:lnTo>
                  <a:pt x="36509" y="68301"/>
                </a:lnTo>
                <a:lnTo>
                  <a:pt x="39811" y="67923"/>
                </a:lnTo>
                <a:lnTo>
                  <a:pt x="42735" y="67452"/>
                </a:lnTo>
                <a:lnTo>
                  <a:pt x="44905" y="66980"/>
                </a:lnTo>
                <a:lnTo>
                  <a:pt x="45565" y="66791"/>
                </a:lnTo>
                <a:lnTo>
                  <a:pt x="45943" y="66508"/>
                </a:lnTo>
                <a:lnTo>
                  <a:pt x="47358" y="65942"/>
                </a:lnTo>
                <a:lnTo>
                  <a:pt x="48018" y="65565"/>
                </a:lnTo>
                <a:lnTo>
                  <a:pt x="48678" y="65188"/>
                </a:lnTo>
                <a:lnTo>
                  <a:pt x="47924" y="65471"/>
                </a:lnTo>
                <a:lnTo>
                  <a:pt x="51509" y="62924"/>
                </a:lnTo>
                <a:lnTo>
                  <a:pt x="53301" y="61508"/>
                </a:lnTo>
                <a:lnTo>
                  <a:pt x="55093" y="59905"/>
                </a:lnTo>
                <a:lnTo>
                  <a:pt x="55093" y="59905"/>
                </a:lnTo>
                <a:lnTo>
                  <a:pt x="54810" y="60376"/>
                </a:lnTo>
                <a:lnTo>
                  <a:pt x="54339" y="60754"/>
                </a:lnTo>
                <a:lnTo>
                  <a:pt x="55376" y="59999"/>
                </a:lnTo>
                <a:lnTo>
                  <a:pt x="56320" y="59056"/>
                </a:lnTo>
                <a:lnTo>
                  <a:pt x="57075" y="58395"/>
                </a:lnTo>
                <a:lnTo>
                  <a:pt x="57169" y="58207"/>
                </a:lnTo>
                <a:lnTo>
                  <a:pt x="57075" y="58207"/>
                </a:lnTo>
                <a:lnTo>
                  <a:pt x="57924" y="57546"/>
                </a:lnTo>
                <a:lnTo>
                  <a:pt x="58678" y="56697"/>
                </a:lnTo>
                <a:lnTo>
                  <a:pt x="59339" y="55754"/>
                </a:lnTo>
                <a:lnTo>
                  <a:pt x="59905" y="54905"/>
                </a:lnTo>
                <a:lnTo>
                  <a:pt x="59716" y="54999"/>
                </a:lnTo>
                <a:lnTo>
                  <a:pt x="59622" y="54999"/>
                </a:lnTo>
                <a:lnTo>
                  <a:pt x="59810" y="54622"/>
                </a:lnTo>
                <a:lnTo>
                  <a:pt x="59150" y="55565"/>
                </a:lnTo>
                <a:lnTo>
                  <a:pt x="59527" y="55094"/>
                </a:lnTo>
                <a:lnTo>
                  <a:pt x="59433" y="55377"/>
                </a:lnTo>
                <a:lnTo>
                  <a:pt x="58867" y="56037"/>
                </a:lnTo>
                <a:lnTo>
                  <a:pt x="59056" y="55660"/>
                </a:lnTo>
                <a:lnTo>
                  <a:pt x="59056" y="55660"/>
                </a:lnTo>
                <a:lnTo>
                  <a:pt x="58678" y="56037"/>
                </a:lnTo>
                <a:lnTo>
                  <a:pt x="59810" y="54339"/>
                </a:lnTo>
                <a:lnTo>
                  <a:pt x="60282" y="53490"/>
                </a:lnTo>
                <a:lnTo>
                  <a:pt x="60282" y="53301"/>
                </a:lnTo>
                <a:lnTo>
                  <a:pt x="60188" y="53395"/>
                </a:lnTo>
                <a:lnTo>
                  <a:pt x="60188" y="53395"/>
                </a:lnTo>
                <a:lnTo>
                  <a:pt x="60565" y="52924"/>
                </a:lnTo>
                <a:lnTo>
                  <a:pt x="61037" y="52452"/>
                </a:lnTo>
                <a:lnTo>
                  <a:pt x="61886" y="51509"/>
                </a:lnTo>
                <a:lnTo>
                  <a:pt x="61508" y="52452"/>
                </a:lnTo>
                <a:lnTo>
                  <a:pt x="60848" y="53584"/>
                </a:lnTo>
                <a:lnTo>
                  <a:pt x="59622" y="55565"/>
                </a:lnTo>
                <a:lnTo>
                  <a:pt x="60376" y="54528"/>
                </a:lnTo>
                <a:lnTo>
                  <a:pt x="60942" y="53678"/>
                </a:lnTo>
                <a:lnTo>
                  <a:pt x="61980" y="51792"/>
                </a:lnTo>
                <a:lnTo>
                  <a:pt x="61886" y="51886"/>
                </a:lnTo>
                <a:lnTo>
                  <a:pt x="61886" y="51697"/>
                </a:lnTo>
                <a:lnTo>
                  <a:pt x="62169" y="51037"/>
                </a:lnTo>
                <a:lnTo>
                  <a:pt x="62735" y="49999"/>
                </a:lnTo>
                <a:lnTo>
                  <a:pt x="61508" y="51603"/>
                </a:lnTo>
                <a:lnTo>
                  <a:pt x="61603" y="51037"/>
                </a:lnTo>
                <a:lnTo>
                  <a:pt x="61697" y="50377"/>
                </a:lnTo>
                <a:lnTo>
                  <a:pt x="62169" y="48962"/>
                </a:lnTo>
                <a:lnTo>
                  <a:pt x="62829" y="47358"/>
                </a:lnTo>
                <a:lnTo>
                  <a:pt x="63678" y="45565"/>
                </a:lnTo>
                <a:lnTo>
                  <a:pt x="65376" y="42169"/>
                </a:lnTo>
                <a:lnTo>
                  <a:pt x="66131" y="40660"/>
                </a:lnTo>
                <a:lnTo>
                  <a:pt x="66697" y="39339"/>
                </a:lnTo>
                <a:lnTo>
                  <a:pt x="66603" y="39528"/>
                </a:lnTo>
                <a:lnTo>
                  <a:pt x="66697" y="39056"/>
                </a:lnTo>
                <a:lnTo>
                  <a:pt x="66791" y="38962"/>
                </a:lnTo>
                <a:lnTo>
                  <a:pt x="66791" y="39056"/>
                </a:lnTo>
                <a:lnTo>
                  <a:pt x="66886" y="38584"/>
                </a:lnTo>
                <a:lnTo>
                  <a:pt x="66791" y="38867"/>
                </a:lnTo>
                <a:lnTo>
                  <a:pt x="66980" y="38207"/>
                </a:lnTo>
                <a:lnTo>
                  <a:pt x="67169" y="37264"/>
                </a:lnTo>
                <a:lnTo>
                  <a:pt x="67263" y="36415"/>
                </a:lnTo>
                <a:lnTo>
                  <a:pt x="67357" y="36509"/>
                </a:lnTo>
                <a:lnTo>
                  <a:pt x="67452" y="36509"/>
                </a:lnTo>
                <a:lnTo>
                  <a:pt x="67546" y="35943"/>
                </a:lnTo>
                <a:lnTo>
                  <a:pt x="67546" y="34811"/>
                </a:lnTo>
                <a:lnTo>
                  <a:pt x="67640" y="31037"/>
                </a:lnTo>
                <a:lnTo>
                  <a:pt x="67640" y="28490"/>
                </a:lnTo>
                <a:lnTo>
                  <a:pt x="67546" y="27736"/>
                </a:lnTo>
                <a:lnTo>
                  <a:pt x="67546" y="27547"/>
                </a:lnTo>
                <a:lnTo>
                  <a:pt x="67452" y="27547"/>
                </a:lnTo>
                <a:lnTo>
                  <a:pt x="67074" y="26792"/>
                </a:lnTo>
                <a:lnTo>
                  <a:pt x="66791" y="25660"/>
                </a:lnTo>
                <a:lnTo>
                  <a:pt x="66508" y="24528"/>
                </a:lnTo>
                <a:lnTo>
                  <a:pt x="66414" y="23585"/>
                </a:lnTo>
                <a:lnTo>
                  <a:pt x="66320" y="23679"/>
                </a:lnTo>
                <a:lnTo>
                  <a:pt x="66320" y="23490"/>
                </a:lnTo>
                <a:lnTo>
                  <a:pt x="65942" y="22924"/>
                </a:lnTo>
                <a:lnTo>
                  <a:pt x="65565" y="22358"/>
                </a:lnTo>
                <a:lnTo>
                  <a:pt x="64527" y="21132"/>
                </a:lnTo>
                <a:lnTo>
                  <a:pt x="63584" y="19906"/>
                </a:lnTo>
                <a:lnTo>
                  <a:pt x="63207" y="19340"/>
                </a:lnTo>
                <a:lnTo>
                  <a:pt x="63018" y="18774"/>
                </a:lnTo>
                <a:lnTo>
                  <a:pt x="63112" y="18962"/>
                </a:lnTo>
                <a:lnTo>
                  <a:pt x="63301" y="19057"/>
                </a:lnTo>
                <a:lnTo>
                  <a:pt x="63301" y="19057"/>
                </a:lnTo>
                <a:lnTo>
                  <a:pt x="63207" y="18868"/>
                </a:lnTo>
                <a:lnTo>
                  <a:pt x="62923" y="18491"/>
                </a:lnTo>
                <a:lnTo>
                  <a:pt x="61980" y="17453"/>
                </a:lnTo>
                <a:lnTo>
                  <a:pt x="61037" y="16509"/>
                </a:lnTo>
                <a:lnTo>
                  <a:pt x="61037" y="16698"/>
                </a:lnTo>
                <a:lnTo>
                  <a:pt x="61037" y="16887"/>
                </a:lnTo>
                <a:lnTo>
                  <a:pt x="60093" y="15943"/>
                </a:lnTo>
                <a:lnTo>
                  <a:pt x="60376" y="16321"/>
                </a:lnTo>
                <a:lnTo>
                  <a:pt x="59527" y="15377"/>
                </a:lnTo>
                <a:lnTo>
                  <a:pt x="59056" y="14906"/>
                </a:lnTo>
                <a:lnTo>
                  <a:pt x="59244" y="14906"/>
                </a:lnTo>
                <a:lnTo>
                  <a:pt x="59905" y="15472"/>
                </a:lnTo>
                <a:lnTo>
                  <a:pt x="59905" y="15472"/>
                </a:lnTo>
                <a:lnTo>
                  <a:pt x="57641" y="13396"/>
                </a:lnTo>
                <a:lnTo>
                  <a:pt x="58112" y="13868"/>
                </a:lnTo>
                <a:lnTo>
                  <a:pt x="56886" y="13019"/>
                </a:lnTo>
                <a:lnTo>
                  <a:pt x="55754" y="12453"/>
                </a:lnTo>
                <a:lnTo>
                  <a:pt x="56603" y="13113"/>
                </a:lnTo>
                <a:lnTo>
                  <a:pt x="57452" y="13774"/>
                </a:lnTo>
                <a:lnTo>
                  <a:pt x="58961" y="15283"/>
                </a:lnTo>
                <a:lnTo>
                  <a:pt x="60376" y="16604"/>
                </a:lnTo>
                <a:lnTo>
                  <a:pt x="61225" y="17264"/>
                </a:lnTo>
                <a:lnTo>
                  <a:pt x="62074" y="17925"/>
                </a:lnTo>
                <a:lnTo>
                  <a:pt x="62074" y="17925"/>
                </a:lnTo>
                <a:lnTo>
                  <a:pt x="61414" y="17547"/>
                </a:lnTo>
                <a:lnTo>
                  <a:pt x="60659" y="16981"/>
                </a:lnTo>
                <a:lnTo>
                  <a:pt x="60754" y="17264"/>
                </a:lnTo>
                <a:lnTo>
                  <a:pt x="60942" y="17642"/>
                </a:lnTo>
                <a:lnTo>
                  <a:pt x="61980" y="19151"/>
                </a:lnTo>
                <a:lnTo>
                  <a:pt x="63301" y="20943"/>
                </a:lnTo>
                <a:lnTo>
                  <a:pt x="63207" y="20943"/>
                </a:lnTo>
                <a:lnTo>
                  <a:pt x="63395" y="21038"/>
                </a:lnTo>
                <a:lnTo>
                  <a:pt x="63490" y="21321"/>
                </a:lnTo>
                <a:lnTo>
                  <a:pt x="63678" y="21604"/>
                </a:lnTo>
                <a:lnTo>
                  <a:pt x="63773" y="21698"/>
                </a:lnTo>
                <a:lnTo>
                  <a:pt x="63584" y="21321"/>
                </a:lnTo>
                <a:lnTo>
                  <a:pt x="63584" y="21321"/>
                </a:lnTo>
                <a:lnTo>
                  <a:pt x="64244" y="22170"/>
                </a:lnTo>
                <a:lnTo>
                  <a:pt x="64716" y="22641"/>
                </a:lnTo>
                <a:lnTo>
                  <a:pt x="64905" y="22830"/>
                </a:lnTo>
                <a:lnTo>
                  <a:pt x="64999" y="22830"/>
                </a:lnTo>
                <a:lnTo>
                  <a:pt x="64999" y="22641"/>
                </a:lnTo>
                <a:lnTo>
                  <a:pt x="64905" y="22358"/>
                </a:lnTo>
                <a:lnTo>
                  <a:pt x="65282" y="23207"/>
                </a:lnTo>
                <a:lnTo>
                  <a:pt x="65565" y="24056"/>
                </a:lnTo>
                <a:lnTo>
                  <a:pt x="66225" y="25943"/>
                </a:lnTo>
                <a:lnTo>
                  <a:pt x="66697" y="27830"/>
                </a:lnTo>
                <a:lnTo>
                  <a:pt x="66886" y="28490"/>
                </a:lnTo>
                <a:lnTo>
                  <a:pt x="66980" y="28868"/>
                </a:lnTo>
                <a:lnTo>
                  <a:pt x="66886" y="28962"/>
                </a:lnTo>
                <a:lnTo>
                  <a:pt x="66697" y="28679"/>
                </a:lnTo>
                <a:lnTo>
                  <a:pt x="66697" y="29245"/>
                </a:lnTo>
                <a:lnTo>
                  <a:pt x="66791" y="29905"/>
                </a:lnTo>
                <a:lnTo>
                  <a:pt x="66886" y="29905"/>
                </a:lnTo>
                <a:lnTo>
                  <a:pt x="66886" y="30094"/>
                </a:lnTo>
                <a:lnTo>
                  <a:pt x="66886" y="30566"/>
                </a:lnTo>
                <a:lnTo>
                  <a:pt x="66697" y="30377"/>
                </a:lnTo>
                <a:lnTo>
                  <a:pt x="66603" y="30188"/>
                </a:lnTo>
                <a:lnTo>
                  <a:pt x="66603" y="30094"/>
                </a:lnTo>
                <a:lnTo>
                  <a:pt x="66697" y="29905"/>
                </a:lnTo>
                <a:lnTo>
                  <a:pt x="66508" y="28679"/>
                </a:lnTo>
                <a:lnTo>
                  <a:pt x="66225" y="27358"/>
                </a:lnTo>
                <a:lnTo>
                  <a:pt x="66603" y="30283"/>
                </a:lnTo>
                <a:lnTo>
                  <a:pt x="66697" y="31792"/>
                </a:lnTo>
                <a:lnTo>
                  <a:pt x="66697" y="33302"/>
                </a:lnTo>
                <a:lnTo>
                  <a:pt x="66603" y="34717"/>
                </a:lnTo>
                <a:lnTo>
                  <a:pt x="66414" y="36226"/>
                </a:lnTo>
                <a:lnTo>
                  <a:pt x="66131" y="37547"/>
                </a:lnTo>
                <a:lnTo>
                  <a:pt x="65659" y="38962"/>
                </a:lnTo>
                <a:lnTo>
                  <a:pt x="65848" y="38584"/>
                </a:lnTo>
                <a:lnTo>
                  <a:pt x="65942" y="38584"/>
                </a:lnTo>
                <a:lnTo>
                  <a:pt x="65848" y="39245"/>
                </a:lnTo>
                <a:lnTo>
                  <a:pt x="65565" y="40188"/>
                </a:lnTo>
                <a:lnTo>
                  <a:pt x="65471" y="40471"/>
                </a:lnTo>
                <a:lnTo>
                  <a:pt x="65282" y="40660"/>
                </a:lnTo>
                <a:lnTo>
                  <a:pt x="65282" y="40566"/>
                </a:lnTo>
                <a:lnTo>
                  <a:pt x="65093" y="41132"/>
                </a:lnTo>
                <a:lnTo>
                  <a:pt x="64433" y="43018"/>
                </a:lnTo>
                <a:lnTo>
                  <a:pt x="63678" y="45282"/>
                </a:lnTo>
                <a:lnTo>
                  <a:pt x="62735" y="47264"/>
                </a:lnTo>
                <a:lnTo>
                  <a:pt x="61697" y="49056"/>
                </a:lnTo>
                <a:lnTo>
                  <a:pt x="60659" y="50943"/>
                </a:lnTo>
                <a:lnTo>
                  <a:pt x="59433" y="52735"/>
                </a:lnTo>
                <a:lnTo>
                  <a:pt x="58207" y="54433"/>
                </a:lnTo>
                <a:lnTo>
                  <a:pt x="56886" y="56037"/>
                </a:lnTo>
                <a:lnTo>
                  <a:pt x="55376" y="57641"/>
                </a:lnTo>
                <a:lnTo>
                  <a:pt x="53867" y="59150"/>
                </a:lnTo>
                <a:lnTo>
                  <a:pt x="52169" y="60376"/>
                </a:lnTo>
                <a:lnTo>
                  <a:pt x="48961" y="62452"/>
                </a:lnTo>
                <a:lnTo>
                  <a:pt x="44528" y="65282"/>
                </a:lnTo>
                <a:lnTo>
                  <a:pt x="44622" y="65188"/>
                </a:lnTo>
                <a:lnTo>
                  <a:pt x="44716" y="65093"/>
                </a:lnTo>
                <a:lnTo>
                  <a:pt x="45094" y="64810"/>
                </a:lnTo>
                <a:lnTo>
                  <a:pt x="45660" y="64527"/>
                </a:lnTo>
                <a:lnTo>
                  <a:pt x="43867" y="65376"/>
                </a:lnTo>
                <a:lnTo>
                  <a:pt x="43113" y="65754"/>
                </a:lnTo>
                <a:lnTo>
                  <a:pt x="42924" y="65754"/>
                </a:lnTo>
                <a:lnTo>
                  <a:pt x="43113" y="65659"/>
                </a:lnTo>
                <a:lnTo>
                  <a:pt x="41603" y="66037"/>
                </a:lnTo>
                <a:lnTo>
                  <a:pt x="39999" y="66320"/>
                </a:lnTo>
                <a:lnTo>
                  <a:pt x="38396" y="66508"/>
                </a:lnTo>
                <a:lnTo>
                  <a:pt x="36792" y="66697"/>
                </a:lnTo>
                <a:lnTo>
                  <a:pt x="33584" y="66980"/>
                </a:lnTo>
                <a:lnTo>
                  <a:pt x="32169" y="67169"/>
                </a:lnTo>
                <a:lnTo>
                  <a:pt x="30754" y="67357"/>
                </a:lnTo>
                <a:lnTo>
                  <a:pt x="30094" y="67357"/>
                </a:lnTo>
                <a:lnTo>
                  <a:pt x="29339" y="67263"/>
                </a:lnTo>
                <a:lnTo>
                  <a:pt x="27830" y="66886"/>
                </a:lnTo>
                <a:lnTo>
                  <a:pt x="26415" y="66508"/>
                </a:lnTo>
                <a:lnTo>
                  <a:pt x="25754" y="66414"/>
                </a:lnTo>
                <a:lnTo>
                  <a:pt x="25094" y="66414"/>
                </a:lnTo>
                <a:lnTo>
                  <a:pt x="25566" y="66980"/>
                </a:lnTo>
                <a:lnTo>
                  <a:pt x="25471" y="67074"/>
                </a:lnTo>
                <a:lnTo>
                  <a:pt x="25188" y="66980"/>
                </a:lnTo>
                <a:lnTo>
                  <a:pt x="24339" y="66791"/>
                </a:lnTo>
                <a:lnTo>
                  <a:pt x="23773" y="66508"/>
                </a:lnTo>
                <a:lnTo>
                  <a:pt x="24245" y="66414"/>
                </a:lnTo>
                <a:lnTo>
                  <a:pt x="24717" y="66603"/>
                </a:lnTo>
                <a:lnTo>
                  <a:pt x="24811" y="66414"/>
                </a:lnTo>
                <a:lnTo>
                  <a:pt x="24811" y="66320"/>
                </a:lnTo>
                <a:lnTo>
                  <a:pt x="24717" y="66225"/>
                </a:lnTo>
                <a:lnTo>
                  <a:pt x="24528" y="66131"/>
                </a:lnTo>
                <a:lnTo>
                  <a:pt x="24151" y="66225"/>
                </a:lnTo>
                <a:lnTo>
                  <a:pt x="23679" y="66320"/>
                </a:lnTo>
                <a:lnTo>
                  <a:pt x="23018" y="66414"/>
                </a:lnTo>
                <a:lnTo>
                  <a:pt x="23490" y="66225"/>
                </a:lnTo>
                <a:lnTo>
                  <a:pt x="22075" y="65942"/>
                </a:lnTo>
                <a:lnTo>
                  <a:pt x="20943" y="65659"/>
                </a:lnTo>
                <a:lnTo>
                  <a:pt x="20000" y="65282"/>
                </a:lnTo>
                <a:lnTo>
                  <a:pt x="19056" y="64810"/>
                </a:lnTo>
                <a:lnTo>
                  <a:pt x="19056" y="64810"/>
                </a:lnTo>
                <a:lnTo>
                  <a:pt x="19717" y="64999"/>
                </a:lnTo>
                <a:lnTo>
                  <a:pt x="19151" y="64716"/>
                </a:lnTo>
                <a:lnTo>
                  <a:pt x="18962" y="64810"/>
                </a:lnTo>
                <a:lnTo>
                  <a:pt x="19151" y="64905"/>
                </a:lnTo>
                <a:lnTo>
                  <a:pt x="18490" y="64905"/>
                </a:lnTo>
                <a:lnTo>
                  <a:pt x="17830" y="64716"/>
                </a:lnTo>
                <a:lnTo>
                  <a:pt x="17264" y="64527"/>
                </a:lnTo>
                <a:lnTo>
                  <a:pt x="16698" y="64150"/>
                </a:lnTo>
                <a:lnTo>
                  <a:pt x="16981" y="64056"/>
                </a:lnTo>
                <a:lnTo>
                  <a:pt x="17264" y="64150"/>
                </a:lnTo>
                <a:lnTo>
                  <a:pt x="17264" y="64150"/>
                </a:lnTo>
                <a:lnTo>
                  <a:pt x="15188" y="63207"/>
                </a:lnTo>
                <a:lnTo>
                  <a:pt x="14622" y="62829"/>
                </a:lnTo>
                <a:lnTo>
                  <a:pt x="14717" y="62924"/>
                </a:lnTo>
                <a:lnTo>
                  <a:pt x="13773" y="62546"/>
                </a:lnTo>
                <a:lnTo>
                  <a:pt x="12924" y="62075"/>
                </a:lnTo>
                <a:lnTo>
                  <a:pt x="12358" y="61697"/>
                </a:lnTo>
                <a:lnTo>
                  <a:pt x="12264" y="61508"/>
                </a:lnTo>
                <a:lnTo>
                  <a:pt x="12170" y="61320"/>
                </a:lnTo>
                <a:lnTo>
                  <a:pt x="11698" y="60942"/>
                </a:lnTo>
                <a:lnTo>
                  <a:pt x="11132" y="60471"/>
                </a:lnTo>
                <a:lnTo>
                  <a:pt x="9906" y="59244"/>
                </a:lnTo>
                <a:lnTo>
                  <a:pt x="9906" y="59244"/>
                </a:lnTo>
                <a:lnTo>
                  <a:pt x="10566" y="59527"/>
                </a:lnTo>
                <a:lnTo>
                  <a:pt x="9434" y="58584"/>
                </a:lnTo>
                <a:lnTo>
                  <a:pt x="8207" y="57546"/>
                </a:lnTo>
                <a:lnTo>
                  <a:pt x="7547" y="56886"/>
                </a:lnTo>
                <a:lnTo>
                  <a:pt x="6981" y="56131"/>
                </a:lnTo>
                <a:lnTo>
                  <a:pt x="6226" y="55094"/>
                </a:lnTo>
                <a:lnTo>
                  <a:pt x="6415" y="55377"/>
                </a:lnTo>
                <a:lnTo>
                  <a:pt x="6038" y="54905"/>
                </a:lnTo>
                <a:lnTo>
                  <a:pt x="5472" y="54244"/>
                </a:lnTo>
                <a:lnTo>
                  <a:pt x="5283" y="53961"/>
                </a:lnTo>
                <a:lnTo>
                  <a:pt x="5094" y="53867"/>
                </a:lnTo>
                <a:lnTo>
                  <a:pt x="5377" y="54622"/>
                </a:lnTo>
                <a:lnTo>
                  <a:pt x="5849" y="55282"/>
                </a:lnTo>
                <a:lnTo>
                  <a:pt x="6321" y="55943"/>
                </a:lnTo>
                <a:lnTo>
                  <a:pt x="6698" y="56603"/>
                </a:lnTo>
                <a:lnTo>
                  <a:pt x="6226" y="56226"/>
                </a:lnTo>
                <a:lnTo>
                  <a:pt x="5943" y="55848"/>
                </a:lnTo>
                <a:lnTo>
                  <a:pt x="6038" y="56037"/>
                </a:lnTo>
                <a:lnTo>
                  <a:pt x="5943" y="55943"/>
                </a:lnTo>
                <a:lnTo>
                  <a:pt x="5377" y="55188"/>
                </a:lnTo>
                <a:lnTo>
                  <a:pt x="5000" y="54716"/>
                </a:lnTo>
                <a:lnTo>
                  <a:pt x="4717" y="54150"/>
                </a:lnTo>
                <a:lnTo>
                  <a:pt x="4528" y="53678"/>
                </a:lnTo>
                <a:lnTo>
                  <a:pt x="4528" y="53584"/>
                </a:lnTo>
                <a:lnTo>
                  <a:pt x="4623" y="53395"/>
                </a:lnTo>
                <a:lnTo>
                  <a:pt x="5094" y="54244"/>
                </a:lnTo>
                <a:lnTo>
                  <a:pt x="4717" y="53301"/>
                </a:lnTo>
                <a:lnTo>
                  <a:pt x="4528" y="53018"/>
                </a:lnTo>
                <a:lnTo>
                  <a:pt x="4151" y="52263"/>
                </a:lnTo>
                <a:lnTo>
                  <a:pt x="4151" y="52169"/>
                </a:lnTo>
                <a:lnTo>
                  <a:pt x="3774" y="51509"/>
                </a:lnTo>
                <a:lnTo>
                  <a:pt x="3396" y="50660"/>
                </a:lnTo>
                <a:lnTo>
                  <a:pt x="3585" y="51603"/>
                </a:lnTo>
                <a:lnTo>
                  <a:pt x="3396" y="51226"/>
                </a:lnTo>
                <a:lnTo>
                  <a:pt x="3208" y="50848"/>
                </a:lnTo>
                <a:lnTo>
                  <a:pt x="3208" y="50471"/>
                </a:lnTo>
                <a:lnTo>
                  <a:pt x="3208" y="50094"/>
                </a:lnTo>
                <a:lnTo>
                  <a:pt x="3585" y="50754"/>
                </a:lnTo>
                <a:lnTo>
                  <a:pt x="3868" y="51509"/>
                </a:lnTo>
                <a:lnTo>
                  <a:pt x="3868" y="51509"/>
                </a:lnTo>
                <a:lnTo>
                  <a:pt x="3208" y="49528"/>
                </a:lnTo>
                <a:lnTo>
                  <a:pt x="3208" y="49528"/>
                </a:lnTo>
                <a:lnTo>
                  <a:pt x="3868" y="50754"/>
                </a:lnTo>
                <a:lnTo>
                  <a:pt x="3208" y="48962"/>
                </a:lnTo>
                <a:lnTo>
                  <a:pt x="3585" y="49339"/>
                </a:lnTo>
                <a:lnTo>
                  <a:pt x="3774" y="49433"/>
                </a:lnTo>
                <a:lnTo>
                  <a:pt x="3962" y="49528"/>
                </a:lnTo>
                <a:lnTo>
                  <a:pt x="4057" y="49905"/>
                </a:lnTo>
                <a:lnTo>
                  <a:pt x="3868" y="48962"/>
                </a:lnTo>
                <a:lnTo>
                  <a:pt x="3491" y="47924"/>
                </a:lnTo>
                <a:lnTo>
                  <a:pt x="2641" y="45565"/>
                </a:lnTo>
                <a:lnTo>
                  <a:pt x="2170" y="43867"/>
                </a:lnTo>
                <a:lnTo>
                  <a:pt x="1698" y="41886"/>
                </a:lnTo>
                <a:lnTo>
                  <a:pt x="1698" y="41886"/>
                </a:lnTo>
                <a:lnTo>
                  <a:pt x="1887" y="42075"/>
                </a:lnTo>
                <a:lnTo>
                  <a:pt x="1981" y="41981"/>
                </a:lnTo>
                <a:lnTo>
                  <a:pt x="2075" y="42075"/>
                </a:lnTo>
                <a:lnTo>
                  <a:pt x="2264" y="42169"/>
                </a:lnTo>
                <a:lnTo>
                  <a:pt x="2170" y="40283"/>
                </a:lnTo>
                <a:lnTo>
                  <a:pt x="2075" y="38301"/>
                </a:lnTo>
                <a:lnTo>
                  <a:pt x="2170" y="36415"/>
                </a:lnTo>
                <a:lnTo>
                  <a:pt x="2358" y="35566"/>
                </a:lnTo>
                <a:lnTo>
                  <a:pt x="2453" y="34811"/>
                </a:lnTo>
                <a:lnTo>
                  <a:pt x="2830" y="32830"/>
                </a:lnTo>
                <a:lnTo>
                  <a:pt x="2830" y="33207"/>
                </a:lnTo>
                <a:lnTo>
                  <a:pt x="2924" y="33490"/>
                </a:lnTo>
                <a:lnTo>
                  <a:pt x="2924" y="32453"/>
                </a:lnTo>
                <a:lnTo>
                  <a:pt x="3019" y="31415"/>
                </a:lnTo>
                <a:lnTo>
                  <a:pt x="3396" y="29245"/>
                </a:lnTo>
                <a:lnTo>
                  <a:pt x="3868" y="27075"/>
                </a:lnTo>
                <a:lnTo>
                  <a:pt x="4623" y="25000"/>
                </a:lnTo>
                <a:lnTo>
                  <a:pt x="5566" y="22830"/>
                </a:lnTo>
                <a:lnTo>
                  <a:pt x="6604" y="20849"/>
                </a:lnTo>
                <a:lnTo>
                  <a:pt x="7830" y="18868"/>
                </a:lnTo>
                <a:lnTo>
                  <a:pt x="9151" y="16887"/>
                </a:lnTo>
                <a:lnTo>
                  <a:pt x="10566" y="15094"/>
                </a:lnTo>
                <a:lnTo>
                  <a:pt x="12075" y="13302"/>
                </a:lnTo>
                <a:lnTo>
                  <a:pt x="13773" y="11698"/>
                </a:lnTo>
                <a:lnTo>
                  <a:pt x="15377" y="10095"/>
                </a:lnTo>
                <a:lnTo>
                  <a:pt x="17170" y="8679"/>
                </a:lnTo>
                <a:lnTo>
                  <a:pt x="18962" y="7453"/>
                </a:lnTo>
                <a:lnTo>
                  <a:pt x="20754" y="6321"/>
                </a:lnTo>
                <a:lnTo>
                  <a:pt x="22547" y="5378"/>
                </a:lnTo>
                <a:lnTo>
                  <a:pt x="21603" y="6227"/>
                </a:lnTo>
                <a:lnTo>
                  <a:pt x="22641" y="5472"/>
                </a:lnTo>
                <a:lnTo>
                  <a:pt x="23302" y="5095"/>
                </a:lnTo>
                <a:lnTo>
                  <a:pt x="25377" y="4151"/>
                </a:lnTo>
                <a:lnTo>
                  <a:pt x="24811" y="4151"/>
                </a:lnTo>
                <a:lnTo>
                  <a:pt x="25660" y="3774"/>
                </a:lnTo>
                <a:lnTo>
                  <a:pt x="26886" y="3208"/>
                </a:lnTo>
                <a:lnTo>
                  <a:pt x="26603" y="3585"/>
                </a:lnTo>
                <a:lnTo>
                  <a:pt x="26886" y="3585"/>
                </a:lnTo>
                <a:lnTo>
                  <a:pt x="26886" y="3680"/>
                </a:lnTo>
                <a:lnTo>
                  <a:pt x="26792" y="3774"/>
                </a:lnTo>
                <a:lnTo>
                  <a:pt x="28301" y="3302"/>
                </a:lnTo>
                <a:lnTo>
                  <a:pt x="29622" y="2736"/>
                </a:lnTo>
                <a:lnTo>
                  <a:pt x="31037" y="2264"/>
                </a:lnTo>
                <a:lnTo>
                  <a:pt x="31792" y="2076"/>
                </a:lnTo>
                <a:lnTo>
                  <a:pt x="32641" y="1981"/>
                </a:lnTo>
                <a:lnTo>
                  <a:pt x="32547" y="2076"/>
                </a:lnTo>
                <a:lnTo>
                  <a:pt x="32924" y="1981"/>
                </a:lnTo>
                <a:lnTo>
                  <a:pt x="34245" y="1793"/>
                </a:lnTo>
                <a:lnTo>
                  <a:pt x="35848" y="1415"/>
                </a:lnTo>
                <a:lnTo>
                  <a:pt x="36981" y="1132"/>
                </a:lnTo>
                <a:lnTo>
                  <a:pt x="36981" y="1415"/>
                </a:lnTo>
                <a:lnTo>
                  <a:pt x="40943" y="1227"/>
                </a:lnTo>
                <a:lnTo>
                  <a:pt x="41509" y="1038"/>
                </a:lnTo>
                <a:lnTo>
                  <a:pt x="41697" y="1132"/>
                </a:lnTo>
                <a:lnTo>
                  <a:pt x="41509" y="1227"/>
                </a:lnTo>
                <a:lnTo>
                  <a:pt x="41320" y="1321"/>
                </a:lnTo>
                <a:lnTo>
                  <a:pt x="42263" y="1321"/>
                </a:lnTo>
                <a:lnTo>
                  <a:pt x="43113" y="1227"/>
                </a:lnTo>
                <a:lnTo>
                  <a:pt x="43396" y="1415"/>
                </a:lnTo>
                <a:lnTo>
                  <a:pt x="44056" y="1604"/>
                </a:lnTo>
                <a:lnTo>
                  <a:pt x="45943" y="2076"/>
                </a:lnTo>
                <a:lnTo>
                  <a:pt x="48018" y="2359"/>
                </a:lnTo>
                <a:lnTo>
                  <a:pt x="49622" y="2736"/>
                </a:lnTo>
                <a:lnTo>
                  <a:pt x="47641" y="1981"/>
                </a:lnTo>
                <a:lnTo>
                  <a:pt x="45282" y="1321"/>
                </a:lnTo>
                <a:lnTo>
                  <a:pt x="42735" y="755"/>
                </a:lnTo>
                <a:lnTo>
                  <a:pt x="40188" y="283"/>
                </a:lnTo>
                <a:lnTo>
                  <a:pt x="37735" y="95"/>
                </a:lnTo>
                <a:lnTo>
                  <a:pt x="354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7"/>
          <p:cNvSpPr/>
          <p:nvPr/>
        </p:nvSpPr>
        <p:spPr>
          <a:xfrm>
            <a:off x="4274710" y="485776"/>
            <a:ext cx="492437" cy="398329"/>
          </a:xfrm>
          <a:custGeom>
            <a:avLst/>
            <a:gdLst/>
            <a:ahLst/>
            <a:cxnLst/>
            <a:rect l="l" t="t" r="r" b="b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7"/>
          <p:cNvSpPr/>
          <p:nvPr/>
        </p:nvSpPr>
        <p:spPr>
          <a:xfrm>
            <a:off x="0" y="1909245"/>
            <a:ext cx="2662688" cy="2490035"/>
          </a:xfrm>
          <a:prstGeom prst="ellipse">
            <a:avLst/>
          </a:prstGeom>
          <a:solidFill>
            <a:srgbClr val="FFFFFF">
              <a:alpha val="1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1.Планування та підготовка тексту</a:t>
            </a:r>
            <a:endParaRPr sz="2400" dirty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31" name="Google Shape;231;p27"/>
          <p:cNvSpPr/>
          <p:nvPr/>
        </p:nvSpPr>
        <p:spPr>
          <a:xfrm>
            <a:off x="3139441" y="1909245"/>
            <a:ext cx="2640426" cy="2490035"/>
          </a:xfrm>
          <a:prstGeom prst="ellipse">
            <a:avLst/>
          </a:prstGeom>
          <a:solidFill>
            <a:srgbClr val="FFFFFF">
              <a:alpha val="1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2. Етап монтування</a:t>
            </a:r>
            <a:endParaRPr sz="2400" dirty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32" name="Google Shape;232;p27"/>
          <p:cNvSpPr/>
          <p:nvPr/>
        </p:nvSpPr>
        <p:spPr>
          <a:xfrm>
            <a:off x="6563360" y="1909245"/>
            <a:ext cx="2509519" cy="2463715"/>
          </a:xfrm>
          <a:prstGeom prst="ellipse">
            <a:avLst/>
          </a:prstGeom>
          <a:solidFill>
            <a:srgbClr val="FFFFFF">
              <a:alpha val="1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 smtClean="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rPr>
              <a:t>3. Зворотній зв’язок. Рефлексія </a:t>
            </a:r>
            <a:endParaRPr sz="2400" dirty="0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grpSp>
        <p:nvGrpSpPr>
          <p:cNvPr id="233" name="Google Shape;233;p27"/>
          <p:cNvGrpSpPr/>
          <p:nvPr/>
        </p:nvGrpSpPr>
        <p:grpSpPr>
          <a:xfrm>
            <a:off x="2401820" y="2790806"/>
            <a:ext cx="1475242" cy="232966"/>
            <a:chOff x="2266178" y="2764475"/>
            <a:chExt cx="1792245" cy="232966"/>
          </a:xfrm>
        </p:grpSpPr>
        <p:sp>
          <p:nvSpPr>
            <p:cNvPr id="234" name="Google Shape;234;p27"/>
            <p:cNvSpPr/>
            <p:nvPr/>
          </p:nvSpPr>
          <p:spPr>
            <a:xfrm>
              <a:off x="2266178" y="2855800"/>
              <a:ext cx="1683567" cy="102978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7"/>
            <p:cNvSpPr/>
            <p:nvPr/>
          </p:nvSpPr>
          <p:spPr>
            <a:xfrm>
              <a:off x="3870041" y="2764475"/>
              <a:ext cx="188382" cy="232966"/>
            </a:xfrm>
            <a:custGeom>
              <a:avLst/>
              <a:gdLst/>
              <a:ahLst/>
              <a:cxnLst/>
              <a:rect l="l" t="t" r="r" b="b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" name="Google Shape;236;p27"/>
          <p:cNvGrpSpPr/>
          <p:nvPr/>
        </p:nvGrpSpPr>
        <p:grpSpPr>
          <a:xfrm>
            <a:off x="5466080" y="2790806"/>
            <a:ext cx="1634208" cy="232966"/>
            <a:chOff x="2266178" y="2764475"/>
            <a:chExt cx="1792245" cy="232966"/>
          </a:xfrm>
        </p:grpSpPr>
        <p:sp>
          <p:nvSpPr>
            <p:cNvPr id="237" name="Google Shape;237;p27"/>
            <p:cNvSpPr/>
            <p:nvPr/>
          </p:nvSpPr>
          <p:spPr>
            <a:xfrm>
              <a:off x="2266178" y="2855800"/>
              <a:ext cx="1683567" cy="102978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7"/>
            <p:cNvSpPr/>
            <p:nvPr/>
          </p:nvSpPr>
          <p:spPr>
            <a:xfrm>
              <a:off x="3870041" y="2764475"/>
              <a:ext cx="188382" cy="232966"/>
            </a:xfrm>
            <a:custGeom>
              <a:avLst/>
              <a:gdLst/>
              <a:ahLst/>
              <a:cxnLst/>
              <a:rect l="l" t="t" r="r" b="b"/>
              <a:pathLst>
                <a:path w="7171" h="8869" extrusionOk="0">
                  <a:moveTo>
                    <a:pt x="5756" y="6510"/>
                  </a:moveTo>
                  <a:lnTo>
                    <a:pt x="5756" y="6604"/>
                  </a:lnTo>
                  <a:lnTo>
                    <a:pt x="5850" y="6604"/>
                  </a:lnTo>
                  <a:lnTo>
                    <a:pt x="5756" y="6510"/>
                  </a:lnTo>
                  <a:close/>
                  <a:moveTo>
                    <a:pt x="2265" y="7925"/>
                  </a:moveTo>
                  <a:lnTo>
                    <a:pt x="2252" y="7965"/>
                  </a:lnTo>
                  <a:lnTo>
                    <a:pt x="2252" y="796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265" y="7925"/>
                  </a:lnTo>
                  <a:close/>
                  <a:moveTo>
                    <a:pt x="567" y="0"/>
                  </a:moveTo>
                  <a:lnTo>
                    <a:pt x="284" y="189"/>
                  </a:lnTo>
                  <a:lnTo>
                    <a:pt x="95" y="472"/>
                  </a:lnTo>
                  <a:lnTo>
                    <a:pt x="1" y="755"/>
                  </a:lnTo>
                  <a:lnTo>
                    <a:pt x="95" y="1038"/>
                  </a:lnTo>
                  <a:lnTo>
                    <a:pt x="190" y="1227"/>
                  </a:lnTo>
                  <a:lnTo>
                    <a:pt x="473" y="1415"/>
                  </a:lnTo>
                  <a:lnTo>
                    <a:pt x="850" y="1321"/>
                  </a:lnTo>
                  <a:lnTo>
                    <a:pt x="661" y="1604"/>
                  </a:lnTo>
                  <a:lnTo>
                    <a:pt x="756" y="1604"/>
                  </a:lnTo>
                  <a:lnTo>
                    <a:pt x="661" y="1793"/>
                  </a:lnTo>
                  <a:lnTo>
                    <a:pt x="661" y="1887"/>
                  </a:lnTo>
                  <a:lnTo>
                    <a:pt x="756" y="1793"/>
                  </a:lnTo>
                  <a:lnTo>
                    <a:pt x="1510" y="1604"/>
                  </a:lnTo>
                  <a:lnTo>
                    <a:pt x="1510" y="1604"/>
                  </a:lnTo>
                  <a:lnTo>
                    <a:pt x="1133" y="2076"/>
                  </a:lnTo>
                  <a:lnTo>
                    <a:pt x="1322" y="2453"/>
                  </a:lnTo>
                  <a:lnTo>
                    <a:pt x="1888" y="2830"/>
                  </a:lnTo>
                  <a:lnTo>
                    <a:pt x="3397" y="3774"/>
                  </a:lnTo>
                  <a:lnTo>
                    <a:pt x="5001" y="4623"/>
                  </a:lnTo>
                  <a:lnTo>
                    <a:pt x="5944" y="5095"/>
                  </a:lnTo>
                  <a:lnTo>
                    <a:pt x="5756" y="5189"/>
                  </a:lnTo>
                  <a:lnTo>
                    <a:pt x="5378" y="5378"/>
                  </a:lnTo>
                  <a:lnTo>
                    <a:pt x="5378" y="5283"/>
                  </a:lnTo>
                  <a:lnTo>
                    <a:pt x="5001" y="5661"/>
                  </a:lnTo>
                  <a:lnTo>
                    <a:pt x="4623" y="5944"/>
                  </a:lnTo>
                  <a:lnTo>
                    <a:pt x="4435" y="6321"/>
                  </a:lnTo>
                  <a:lnTo>
                    <a:pt x="4340" y="6510"/>
                  </a:lnTo>
                  <a:lnTo>
                    <a:pt x="4435" y="6698"/>
                  </a:lnTo>
                  <a:lnTo>
                    <a:pt x="4435" y="6698"/>
                  </a:lnTo>
                  <a:lnTo>
                    <a:pt x="4246" y="6415"/>
                  </a:lnTo>
                  <a:lnTo>
                    <a:pt x="4057" y="6321"/>
                  </a:lnTo>
                  <a:lnTo>
                    <a:pt x="3963" y="6415"/>
                  </a:lnTo>
                  <a:lnTo>
                    <a:pt x="3869" y="6510"/>
                  </a:lnTo>
                  <a:lnTo>
                    <a:pt x="3680" y="6887"/>
                  </a:lnTo>
                  <a:lnTo>
                    <a:pt x="3680" y="7076"/>
                  </a:lnTo>
                  <a:lnTo>
                    <a:pt x="3774" y="7076"/>
                  </a:lnTo>
                  <a:lnTo>
                    <a:pt x="3680" y="7264"/>
                  </a:lnTo>
                  <a:lnTo>
                    <a:pt x="3303" y="7453"/>
                  </a:lnTo>
                  <a:lnTo>
                    <a:pt x="2359" y="7925"/>
                  </a:lnTo>
                  <a:lnTo>
                    <a:pt x="2284" y="7953"/>
                  </a:lnTo>
                  <a:lnTo>
                    <a:pt x="2284" y="7953"/>
                  </a:lnTo>
                  <a:lnTo>
                    <a:pt x="2454" y="8208"/>
                  </a:lnTo>
                  <a:lnTo>
                    <a:pt x="2642" y="8396"/>
                  </a:lnTo>
                  <a:lnTo>
                    <a:pt x="2642" y="8302"/>
                  </a:lnTo>
                  <a:lnTo>
                    <a:pt x="2737" y="8396"/>
                  </a:lnTo>
                  <a:lnTo>
                    <a:pt x="2831" y="8113"/>
                  </a:lnTo>
                  <a:lnTo>
                    <a:pt x="2925" y="7925"/>
                  </a:lnTo>
                  <a:lnTo>
                    <a:pt x="3020" y="7830"/>
                  </a:lnTo>
                  <a:lnTo>
                    <a:pt x="3397" y="7830"/>
                  </a:lnTo>
                  <a:lnTo>
                    <a:pt x="3680" y="7736"/>
                  </a:lnTo>
                  <a:lnTo>
                    <a:pt x="3774" y="7547"/>
                  </a:lnTo>
                  <a:lnTo>
                    <a:pt x="3869" y="7264"/>
                  </a:lnTo>
                  <a:lnTo>
                    <a:pt x="4246" y="7453"/>
                  </a:lnTo>
                  <a:lnTo>
                    <a:pt x="4623" y="7642"/>
                  </a:lnTo>
                  <a:lnTo>
                    <a:pt x="4718" y="7547"/>
                  </a:lnTo>
                  <a:lnTo>
                    <a:pt x="4906" y="7359"/>
                  </a:lnTo>
                  <a:lnTo>
                    <a:pt x="5190" y="7170"/>
                  </a:lnTo>
                  <a:lnTo>
                    <a:pt x="5095" y="7076"/>
                  </a:lnTo>
                  <a:lnTo>
                    <a:pt x="4906" y="6793"/>
                  </a:lnTo>
                  <a:lnTo>
                    <a:pt x="4906" y="6793"/>
                  </a:lnTo>
                  <a:lnTo>
                    <a:pt x="5095" y="6887"/>
                  </a:lnTo>
                  <a:lnTo>
                    <a:pt x="5378" y="6793"/>
                  </a:lnTo>
                  <a:lnTo>
                    <a:pt x="5756" y="6510"/>
                  </a:lnTo>
                  <a:lnTo>
                    <a:pt x="6322" y="6132"/>
                  </a:lnTo>
                  <a:lnTo>
                    <a:pt x="6699" y="5566"/>
                  </a:lnTo>
                  <a:lnTo>
                    <a:pt x="7171" y="5095"/>
                  </a:lnTo>
                  <a:lnTo>
                    <a:pt x="7076" y="4717"/>
                  </a:lnTo>
                  <a:lnTo>
                    <a:pt x="6982" y="4434"/>
                  </a:lnTo>
                  <a:lnTo>
                    <a:pt x="6605" y="3963"/>
                  </a:lnTo>
                  <a:lnTo>
                    <a:pt x="6133" y="3491"/>
                  </a:lnTo>
                  <a:lnTo>
                    <a:pt x="5567" y="3113"/>
                  </a:lnTo>
                  <a:lnTo>
                    <a:pt x="4340" y="2547"/>
                  </a:lnTo>
                  <a:lnTo>
                    <a:pt x="3208" y="1887"/>
                  </a:lnTo>
                  <a:lnTo>
                    <a:pt x="2925" y="1698"/>
                  </a:lnTo>
                  <a:lnTo>
                    <a:pt x="2925" y="1604"/>
                  </a:lnTo>
                  <a:lnTo>
                    <a:pt x="2925" y="1510"/>
                  </a:lnTo>
                  <a:lnTo>
                    <a:pt x="2737" y="1698"/>
                  </a:lnTo>
                  <a:lnTo>
                    <a:pt x="2642" y="1698"/>
                  </a:lnTo>
                  <a:lnTo>
                    <a:pt x="2642" y="1604"/>
                  </a:lnTo>
                  <a:lnTo>
                    <a:pt x="2642" y="1510"/>
                  </a:lnTo>
                  <a:lnTo>
                    <a:pt x="2642" y="1415"/>
                  </a:lnTo>
                  <a:lnTo>
                    <a:pt x="2454" y="1604"/>
                  </a:lnTo>
                  <a:lnTo>
                    <a:pt x="2454" y="1698"/>
                  </a:lnTo>
                  <a:lnTo>
                    <a:pt x="2265" y="1887"/>
                  </a:lnTo>
                  <a:lnTo>
                    <a:pt x="2265" y="1604"/>
                  </a:lnTo>
                  <a:lnTo>
                    <a:pt x="2171" y="1415"/>
                  </a:lnTo>
                  <a:lnTo>
                    <a:pt x="1605" y="944"/>
                  </a:lnTo>
                  <a:lnTo>
                    <a:pt x="1227" y="755"/>
                  </a:lnTo>
                  <a:lnTo>
                    <a:pt x="1039" y="472"/>
                  </a:lnTo>
                  <a:lnTo>
                    <a:pt x="850" y="283"/>
                  </a:lnTo>
                  <a:lnTo>
                    <a:pt x="944" y="0"/>
                  </a:lnTo>
                  <a:close/>
                  <a:moveTo>
                    <a:pt x="2252" y="7965"/>
                  </a:moveTo>
                  <a:lnTo>
                    <a:pt x="850" y="8491"/>
                  </a:lnTo>
                  <a:lnTo>
                    <a:pt x="756" y="8491"/>
                  </a:lnTo>
                  <a:lnTo>
                    <a:pt x="756" y="8774"/>
                  </a:lnTo>
                  <a:lnTo>
                    <a:pt x="944" y="8868"/>
                  </a:lnTo>
                  <a:lnTo>
                    <a:pt x="1133" y="8868"/>
                  </a:lnTo>
                  <a:lnTo>
                    <a:pt x="1605" y="8774"/>
                  </a:lnTo>
                  <a:lnTo>
                    <a:pt x="1793" y="8679"/>
                  </a:lnTo>
                  <a:lnTo>
                    <a:pt x="2076" y="8491"/>
                  </a:lnTo>
                  <a:lnTo>
                    <a:pt x="2171" y="8208"/>
                  </a:lnTo>
                  <a:lnTo>
                    <a:pt x="2252" y="79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" name="Google Shape;239;p27"/>
          <p:cNvSpPr txBox="1">
            <a:spLocks noGrp="1"/>
          </p:cNvSpPr>
          <p:nvPr>
            <p:ph type="sldNum" idx="12"/>
          </p:nvPr>
        </p:nvSpPr>
        <p:spPr>
          <a:xfrm>
            <a:off x="4297650" y="4832975"/>
            <a:ext cx="548700" cy="3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7;p11"/>
          <p:cNvSpPr txBox="1">
            <a:spLocks noGrp="1"/>
          </p:cNvSpPr>
          <p:nvPr>
            <p:ph type="ctrTitle"/>
          </p:nvPr>
        </p:nvSpPr>
        <p:spPr>
          <a:xfrm>
            <a:off x="1023040" y="-126749"/>
            <a:ext cx="8057585" cy="118752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Компоненти цифрової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розповіді</a:t>
            </a:r>
            <a:endParaRPr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0" y="559274"/>
            <a:ext cx="8911032" cy="4584225"/>
          </a:xfrm>
        </p:spPr>
        <p:txBody>
          <a:bodyPr/>
          <a:lstStyle/>
          <a:p>
            <a:pPr algn="just"/>
            <a:r>
              <a:rPr lang="ru-RU" sz="20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1. </a:t>
            </a:r>
            <a:r>
              <a:rPr lang="ru-RU" sz="2000" dirty="0" err="1" smtClean="0">
                <a:latin typeface="Georgia" panose="02040502050405020303" pitchFamily="18" charset="0"/>
                <a:ea typeface="Akrobat" charset="0"/>
                <a:cs typeface="Akrobat" charset="0"/>
              </a:rPr>
              <a:t>Загальна</a:t>
            </a:r>
            <a:r>
              <a:rPr lang="ru-RU" sz="20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sz="2000" dirty="0">
                <a:latin typeface="Georgia" panose="02040502050405020303" pitchFamily="18" charset="0"/>
                <a:ea typeface="Akrobat" charset="0"/>
                <a:cs typeface="Akrobat" charset="0"/>
              </a:rPr>
              <a:t>мета </a:t>
            </a:r>
            <a:r>
              <a:rPr lang="ru-RU" sz="2000" dirty="0" err="1">
                <a:latin typeface="Georgia" panose="02040502050405020303" pitchFamily="18" charset="0"/>
                <a:ea typeface="Akrobat" charset="0"/>
                <a:cs typeface="Akrobat" charset="0"/>
              </a:rPr>
              <a:t>розповіді</a:t>
            </a:r>
            <a:r>
              <a:rPr lang="ru-RU" sz="2000" dirty="0">
                <a:latin typeface="Georgia" panose="02040502050405020303" pitchFamily="18" charset="0"/>
                <a:ea typeface="Akrobat" charset="0"/>
                <a:cs typeface="Akrobat" charset="0"/>
              </a:rPr>
              <a:t>. </a:t>
            </a:r>
            <a:endParaRPr lang="ru-RU" sz="2000" dirty="0" smtClean="0">
              <a:latin typeface="Georgia" panose="02040502050405020303" pitchFamily="18" charset="0"/>
              <a:ea typeface="Akrobat" charset="0"/>
              <a:cs typeface="Akrobat" charset="0"/>
            </a:endParaRPr>
          </a:p>
          <a:p>
            <a:pPr algn="just"/>
            <a:r>
              <a:rPr lang="ru-RU" sz="20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2</a:t>
            </a:r>
            <a:r>
              <a:rPr lang="ru-RU" sz="2000" dirty="0">
                <a:latin typeface="Georgia" panose="02040502050405020303" pitchFamily="18" charset="0"/>
                <a:ea typeface="Akrobat" charset="0"/>
                <a:cs typeface="Akrobat" charset="0"/>
              </a:rPr>
              <a:t>. Точка </a:t>
            </a:r>
            <a:r>
              <a:rPr lang="ru-RU" sz="2000" dirty="0" err="1">
                <a:latin typeface="Georgia" panose="02040502050405020303" pitchFamily="18" charset="0"/>
                <a:ea typeface="Akrobat" charset="0"/>
                <a:cs typeface="Akrobat" charset="0"/>
              </a:rPr>
              <a:t>зору</a:t>
            </a:r>
            <a:r>
              <a:rPr lang="ru-RU" sz="2000" dirty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  <a:ea typeface="Akrobat" charset="0"/>
                <a:cs typeface="Akrobat" charset="0"/>
              </a:rPr>
              <a:t>оповідача</a:t>
            </a:r>
            <a:r>
              <a:rPr lang="ru-RU" sz="2000" dirty="0">
                <a:latin typeface="Georgia" panose="02040502050405020303" pitchFamily="18" charset="0"/>
                <a:ea typeface="Akrobat" charset="0"/>
                <a:cs typeface="Akrobat" charset="0"/>
              </a:rPr>
              <a:t>. </a:t>
            </a:r>
            <a:endParaRPr lang="ru-RU" sz="2000" dirty="0" smtClean="0">
              <a:latin typeface="Georgia" panose="02040502050405020303" pitchFamily="18" charset="0"/>
              <a:ea typeface="Akrobat" charset="0"/>
              <a:cs typeface="Akrobat" charset="0"/>
            </a:endParaRPr>
          </a:p>
          <a:p>
            <a:pPr algn="just"/>
            <a:r>
              <a:rPr lang="ru-RU" sz="20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3. </a:t>
            </a:r>
            <a:r>
              <a:rPr lang="ru-RU" sz="2000" dirty="0" err="1" smtClean="0">
                <a:latin typeface="Georgia" panose="02040502050405020303" pitchFamily="18" charset="0"/>
                <a:ea typeface="Akrobat" charset="0"/>
                <a:cs typeface="Akrobat" charset="0"/>
              </a:rPr>
              <a:t>Ключове</a:t>
            </a:r>
            <a:r>
              <a:rPr lang="ru-RU" sz="20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sz="2000" dirty="0" err="1" smtClean="0">
                <a:latin typeface="Georgia" panose="02040502050405020303" pitchFamily="18" charset="0"/>
                <a:ea typeface="Akrobat" charset="0"/>
                <a:cs typeface="Akrobat" charset="0"/>
              </a:rPr>
              <a:t>питання</a:t>
            </a:r>
            <a:r>
              <a:rPr lang="ru-RU" sz="20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, </a:t>
            </a:r>
            <a:r>
              <a:rPr lang="ru-RU" sz="2000" dirty="0" err="1" smtClean="0">
                <a:latin typeface="Georgia" panose="02040502050405020303" pitchFamily="18" charset="0"/>
                <a:ea typeface="Akrobat" charset="0"/>
                <a:cs typeface="Akrobat" charset="0"/>
              </a:rPr>
              <a:t>що</a:t>
            </a:r>
            <a:r>
              <a:rPr lang="ru-RU" sz="20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sz="2000" dirty="0" err="1" smtClean="0">
                <a:latin typeface="Georgia" panose="02040502050405020303" pitchFamily="18" charset="0"/>
                <a:ea typeface="Akrobat" charset="0"/>
                <a:cs typeface="Akrobat" charset="0"/>
              </a:rPr>
              <a:t>утримує</a:t>
            </a:r>
            <a:r>
              <a:rPr lang="ru-RU" sz="20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sz="2000" dirty="0" err="1" smtClean="0">
                <a:latin typeface="Georgia" panose="02040502050405020303" pitchFamily="18" charset="0"/>
                <a:ea typeface="Akrobat" charset="0"/>
                <a:cs typeface="Akrobat" charset="0"/>
              </a:rPr>
              <a:t>увагу</a:t>
            </a:r>
            <a:r>
              <a:rPr lang="ru-RU" sz="20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. </a:t>
            </a:r>
          </a:p>
          <a:p>
            <a:pPr algn="just"/>
            <a:r>
              <a:rPr lang="ru-RU" sz="20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4</a:t>
            </a:r>
            <a:r>
              <a:rPr lang="ru-RU" sz="2000" dirty="0">
                <a:latin typeface="Georgia" panose="02040502050405020303" pitchFamily="18" charset="0"/>
                <a:ea typeface="Akrobat" charset="0"/>
                <a:cs typeface="Akrobat" charset="0"/>
              </a:rPr>
              <a:t>. </a:t>
            </a:r>
            <a:r>
              <a:rPr lang="ru-RU" sz="2000" dirty="0" err="1">
                <a:latin typeface="Georgia" panose="02040502050405020303" pitchFamily="18" charset="0"/>
                <a:ea typeface="Akrobat" charset="0"/>
                <a:cs typeface="Akrobat" charset="0"/>
              </a:rPr>
              <a:t>Вибір</a:t>
            </a:r>
            <a:r>
              <a:rPr lang="ru-RU" sz="2000" dirty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  <a:ea typeface="Akrobat" charset="0"/>
                <a:cs typeface="Akrobat" charset="0"/>
              </a:rPr>
              <a:t>матеріалів</a:t>
            </a:r>
            <a:r>
              <a:rPr lang="ru-RU" sz="2000" dirty="0">
                <a:latin typeface="Georgia" panose="02040502050405020303" pitchFamily="18" charset="0"/>
                <a:ea typeface="Akrobat" charset="0"/>
                <a:cs typeface="Akrobat" charset="0"/>
              </a:rPr>
              <a:t> (контенту). </a:t>
            </a:r>
            <a:endParaRPr lang="ru-RU" sz="2000" dirty="0" smtClean="0">
              <a:latin typeface="Georgia" panose="02040502050405020303" pitchFamily="18" charset="0"/>
              <a:ea typeface="Akrobat" charset="0"/>
              <a:cs typeface="Akrobat" charset="0"/>
            </a:endParaRPr>
          </a:p>
          <a:p>
            <a:pPr algn="just"/>
            <a:r>
              <a:rPr lang="ru-RU" sz="20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5</a:t>
            </a:r>
            <a:r>
              <a:rPr lang="ru-RU" sz="2000" dirty="0">
                <a:latin typeface="Georgia" panose="02040502050405020303" pitchFamily="18" charset="0"/>
                <a:ea typeface="Akrobat" charset="0"/>
                <a:cs typeface="Akrobat" charset="0"/>
              </a:rPr>
              <a:t>. </a:t>
            </a:r>
            <a:r>
              <a:rPr lang="ru-RU" sz="2000" dirty="0" err="1">
                <a:latin typeface="Georgia" panose="02040502050405020303" pitchFamily="18" charset="0"/>
                <a:ea typeface="Akrobat" charset="0"/>
                <a:cs typeface="Akrobat" charset="0"/>
              </a:rPr>
              <a:t>Чіткість</a:t>
            </a:r>
            <a:r>
              <a:rPr lang="ru-RU" sz="2000" dirty="0">
                <a:latin typeface="Georgia" panose="02040502050405020303" pitchFamily="18" charset="0"/>
                <a:ea typeface="Akrobat" charset="0"/>
                <a:cs typeface="Akrobat" charset="0"/>
              </a:rPr>
              <a:t> голосового </a:t>
            </a:r>
            <a:r>
              <a:rPr lang="ru-RU" sz="2000" dirty="0" err="1">
                <a:latin typeface="Georgia" panose="02040502050405020303" pitchFamily="18" charset="0"/>
                <a:ea typeface="Akrobat" charset="0"/>
                <a:cs typeface="Akrobat" charset="0"/>
              </a:rPr>
              <a:t>супроводу</a:t>
            </a:r>
            <a:r>
              <a:rPr lang="ru-RU" sz="2000" dirty="0">
                <a:latin typeface="Georgia" panose="02040502050405020303" pitchFamily="18" charset="0"/>
                <a:ea typeface="Akrobat" charset="0"/>
                <a:cs typeface="Akrobat" charset="0"/>
              </a:rPr>
              <a:t>. </a:t>
            </a:r>
            <a:endParaRPr lang="ru-RU" sz="2000" dirty="0" smtClean="0">
              <a:latin typeface="Georgia" panose="02040502050405020303" pitchFamily="18" charset="0"/>
              <a:ea typeface="Akrobat" charset="0"/>
              <a:cs typeface="Akrobat" charset="0"/>
            </a:endParaRPr>
          </a:p>
          <a:p>
            <a:pPr algn="just"/>
            <a:r>
              <a:rPr lang="ru-RU" sz="20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6.Темп </a:t>
            </a:r>
            <a:r>
              <a:rPr lang="ru-RU" sz="2000" dirty="0" err="1">
                <a:latin typeface="Georgia" panose="02040502050405020303" pitchFamily="18" charset="0"/>
                <a:ea typeface="Akrobat" charset="0"/>
                <a:cs typeface="Akrobat" charset="0"/>
              </a:rPr>
              <a:t>оповідання</a:t>
            </a:r>
            <a:r>
              <a:rPr lang="ru-RU" sz="2000" dirty="0">
                <a:latin typeface="Georgia" panose="02040502050405020303" pitchFamily="18" charset="0"/>
                <a:ea typeface="Akrobat" charset="0"/>
                <a:cs typeface="Akrobat" charset="0"/>
              </a:rPr>
              <a:t>. </a:t>
            </a:r>
            <a:endParaRPr lang="ru-RU" sz="2000" dirty="0" smtClean="0">
              <a:latin typeface="Georgia" panose="02040502050405020303" pitchFamily="18" charset="0"/>
              <a:ea typeface="Akrobat" charset="0"/>
              <a:cs typeface="Akrobat" charset="0"/>
            </a:endParaRPr>
          </a:p>
          <a:p>
            <a:pPr algn="just"/>
            <a:r>
              <a:rPr lang="ru-RU" sz="20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7. </a:t>
            </a:r>
            <a:r>
              <a:rPr lang="ru-RU" sz="2000" dirty="0" err="1" smtClean="0">
                <a:latin typeface="Georgia" panose="02040502050405020303" pitchFamily="18" charset="0"/>
                <a:ea typeface="Akrobat" charset="0"/>
                <a:cs typeface="Akrobat" charset="0"/>
              </a:rPr>
              <a:t>Використання</a:t>
            </a:r>
            <a:r>
              <a:rPr lang="ru-RU" sz="20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  <a:ea typeface="Akrobat" charset="0"/>
                <a:cs typeface="Akrobat" charset="0"/>
              </a:rPr>
              <a:t>музичного</a:t>
            </a:r>
            <a:r>
              <a:rPr lang="ru-RU" sz="2000" dirty="0">
                <a:latin typeface="Georgia" panose="02040502050405020303" pitchFamily="18" charset="0"/>
                <a:ea typeface="Akrobat" charset="0"/>
                <a:cs typeface="Akrobat" charset="0"/>
              </a:rPr>
              <a:t> і звукового </a:t>
            </a:r>
            <a:r>
              <a:rPr lang="ru-RU" sz="2000" dirty="0" err="1">
                <a:latin typeface="Georgia" panose="02040502050405020303" pitchFamily="18" charset="0"/>
                <a:ea typeface="Akrobat" charset="0"/>
                <a:cs typeface="Akrobat" charset="0"/>
              </a:rPr>
              <a:t>оформлення</a:t>
            </a:r>
            <a:r>
              <a:rPr lang="ru-RU" sz="2000" dirty="0">
                <a:latin typeface="Georgia" panose="02040502050405020303" pitchFamily="18" charset="0"/>
                <a:ea typeface="Akrobat" charset="0"/>
                <a:cs typeface="Akrobat" charset="0"/>
              </a:rPr>
              <a:t>, </a:t>
            </a:r>
            <a:r>
              <a:rPr lang="ru-RU" sz="2000" dirty="0" err="1">
                <a:latin typeface="Georgia" panose="02040502050405020303" pitchFamily="18" charset="0"/>
                <a:ea typeface="Akrobat" charset="0"/>
                <a:cs typeface="Akrobat" charset="0"/>
              </a:rPr>
              <a:t>що</a:t>
            </a:r>
            <a:r>
              <a:rPr lang="ru-RU" sz="2000" dirty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  <a:ea typeface="Akrobat" charset="0"/>
                <a:cs typeface="Akrobat" charset="0"/>
              </a:rPr>
              <a:t>відповідає</a:t>
            </a:r>
            <a:r>
              <a:rPr lang="ru-RU" sz="2000" dirty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  <a:ea typeface="Akrobat" charset="0"/>
                <a:cs typeface="Akrobat" charset="0"/>
              </a:rPr>
              <a:t>змісту</a:t>
            </a:r>
            <a:r>
              <a:rPr lang="ru-RU" sz="2000" dirty="0">
                <a:latin typeface="Georgia" panose="02040502050405020303" pitchFamily="18" charset="0"/>
                <a:ea typeface="Akrobat" charset="0"/>
                <a:cs typeface="Akrobat" charset="0"/>
              </a:rPr>
              <a:t>. </a:t>
            </a:r>
            <a:endParaRPr lang="ru-RU" sz="2000" dirty="0" smtClean="0">
              <a:latin typeface="Georgia" panose="02040502050405020303" pitchFamily="18" charset="0"/>
              <a:ea typeface="Akrobat" charset="0"/>
              <a:cs typeface="Akrobat" charset="0"/>
            </a:endParaRPr>
          </a:p>
          <a:p>
            <a:pPr algn="just"/>
            <a:r>
              <a:rPr lang="ru-RU" sz="20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8</a:t>
            </a:r>
            <a:r>
              <a:rPr lang="ru-RU" sz="2000" dirty="0">
                <a:latin typeface="Georgia" panose="02040502050405020303" pitchFamily="18" charset="0"/>
                <a:ea typeface="Akrobat" charset="0"/>
                <a:cs typeface="Akrobat" charset="0"/>
              </a:rPr>
              <a:t>. </a:t>
            </a:r>
            <a:r>
              <a:rPr lang="ru-RU" sz="2000" dirty="0" err="1">
                <a:latin typeface="Georgia" panose="02040502050405020303" pitchFamily="18" charset="0"/>
                <a:ea typeface="Akrobat" charset="0"/>
                <a:cs typeface="Akrobat" charset="0"/>
              </a:rPr>
              <a:t>Якість</a:t>
            </a:r>
            <a:r>
              <a:rPr lang="ru-RU" sz="2000" dirty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sz="2000" dirty="0" err="1" smtClean="0">
                <a:latin typeface="Georgia" panose="02040502050405020303" pitchFamily="18" charset="0"/>
                <a:ea typeface="Akrobat" charset="0"/>
                <a:cs typeface="Akrobat" charset="0"/>
              </a:rPr>
              <a:t>мультимедійних</a:t>
            </a:r>
            <a:r>
              <a:rPr lang="ru-RU" sz="20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sz="2000" dirty="0" err="1" smtClean="0">
                <a:latin typeface="Georgia" panose="02040502050405020303" pitchFamily="18" charset="0"/>
                <a:ea typeface="Akrobat" charset="0"/>
                <a:cs typeface="Akrobat" charset="0"/>
              </a:rPr>
              <a:t>компонентів</a:t>
            </a:r>
            <a:r>
              <a:rPr lang="ru-RU" sz="20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, </a:t>
            </a:r>
            <a:r>
              <a:rPr lang="ru-RU" sz="2000" dirty="0" err="1" smtClean="0">
                <a:latin typeface="Georgia" panose="02040502050405020303" pitchFamily="18" charset="0"/>
                <a:ea typeface="Akrobat" charset="0"/>
                <a:cs typeface="Akrobat" charset="0"/>
              </a:rPr>
              <a:t>що</a:t>
            </a:r>
            <a:r>
              <a:rPr lang="ru-RU" sz="20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sz="2000" dirty="0" err="1" smtClean="0">
                <a:latin typeface="Georgia" panose="02040502050405020303" pitchFamily="18" charset="0"/>
                <a:ea typeface="Akrobat" charset="0"/>
                <a:cs typeface="Akrobat" charset="0"/>
              </a:rPr>
              <a:t>використовуються</a:t>
            </a:r>
            <a:r>
              <a:rPr lang="ru-RU" sz="20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. </a:t>
            </a:r>
          </a:p>
          <a:p>
            <a:pPr algn="just"/>
            <a:r>
              <a:rPr lang="ru-RU" sz="20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9</a:t>
            </a:r>
            <a:r>
              <a:rPr lang="ru-RU" sz="2000" dirty="0">
                <a:latin typeface="Georgia" panose="02040502050405020303" pitchFamily="18" charset="0"/>
                <a:ea typeface="Akrobat" charset="0"/>
                <a:cs typeface="Akrobat" charset="0"/>
              </a:rPr>
              <a:t>. </a:t>
            </a:r>
            <a:r>
              <a:rPr lang="ru-RU" sz="2000" dirty="0" err="1">
                <a:latin typeface="Georgia" panose="02040502050405020303" pitchFamily="18" charset="0"/>
                <a:ea typeface="Akrobat" charset="0"/>
                <a:cs typeface="Akrobat" charset="0"/>
              </a:rPr>
              <a:t>Лаконічність</a:t>
            </a:r>
            <a:r>
              <a:rPr lang="ru-RU" sz="2000" dirty="0">
                <a:latin typeface="Georgia" panose="02040502050405020303" pitchFamily="18" charset="0"/>
                <a:ea typeface="Akrobat" charset="0"/>
                <a:cs typeface="Akrobat" charset="0"/>
              </a:rPr>
              <a:t> по </a:t>
            </a:r>
            <a:r>
              <a:rPr lang="ru-RU" sz="2000" dirty="0" err="1">
                <a:latin typeface="Georgia" panose="02040502050405020303" pitchFamily="18" charset="0"/>
                <a:ea typeface="Akrobat" charset="0"/>
                <a:cs typeface="Akrobat" charset="0"/>
              </a:rPr>
              <a:t>відношенню</a:t>
            </a:r>
            <a:r>
              <a:rPr lang="ru-RU" sz="2000" dirty="0">
                <a:latin typeface="Georgia" panose="02040502050405020303" pitchFamily="18" charset="0"/>
                <a:ea typeface="Akrobat" charset="0"/>
                <a:cs typeface="Akrobat" charset="0"/>
              </a:rPr>
              <a:t> до деталей. </a:t>
            </a:r>
            <a:endParaRPr lang="ru-RU" sz="2000" dirty="0" smtClean="0">
              <a:latin typeface="Georgia" panose="02040502050405020303" pitchFamily="18" charset="0"/>
              <a:ea typeface="Akrobat" charset="0"/>
              <a:cs typeface="Akrobat" charset="0"/>
            </a:endParaRPr>
          </a:p>
          <a:p>
            <a:pPr algn="just"/>
            <a:r>
              <a:rPr lang="ru-RU" sz="20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10</a:t>
            </a:r>
            <a:r>
              <a:rPr lang="ru-RU" sz="2000" dirty="0">
                <a:latin typeface="Georgia" panose="02040502050405020303" pitchFamily="18" charset="0"/>
                <a:ea typeface="Akrobat" charset="0"/>
                <a:cs typeface="Akrobat" charset="0"/>
              </a:rPr>
              <a:t>. </a:t>
            </a:r>
            <a:r>
              <a:rPr lang="ru-RU" sz="2000" dirty="0" err="1">
                <a:latin typeface="Georgia" panose="02040502050405020303" pitchFamily="18" charset="0"/>
                <a:ea typeface="Akrobat" charset="0"/>
                <a:cs typeface="Akrobat" charset="0"/>
              </a:rPr>
              <a:t>Граматична</a:t>
            </a:r>
            <a:r>
              <a:rPr lang="ru-RU" sz="2000" dirty="0">
                <a:latin typeface="Georgia" panose="02040502050405020303" pitchFamily="18" charset="0"/>
                <a:ea typeface="Akrobat" charset="0"/>
                <a:cs typeface="Akrobat" charset="0"/>
              </a:rPr>
              <a:t> і </a:t>
            </a:r>
            <a:r>
              <a:rPr lang="ru-RU" sz="2000" dirty="0" err="1">
                <a:latin typeface="Georgia" panose="02040502050405020303" pitchFamily="18" charset="0"/>
                <a:ea typeface="Akrobat" charset="0"/>
                <a:cs typeface="Akrobat" charset="0"/>
              </a:rPr>
              <a:t>стилістична</a:t>
            </a:r>
            <a:r>
              <a:rPr lang="ru-RU" sz="2000" dirty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  <a:ea typeface="Akrobat" charset="0"/>
                <a:cs typeface="Akrobat" charset="0"/>
              </a:rPr>
              <a:t>правильність</a:t>
            </a:r>
            <a:r>
              <a:rPr lang="ru-RU" sz="2000" dirty="0">
                <a:latin typeface="Georgia" panose="02040502050405020303" pitchFamily="18" charset="0"/>
                <a:ea typeface="Akrobat" charset="0"/>
                <a:cs typeface="Akrobat" charset="0"/>
              </a:rPr>
              <a:t>.</a:t>
            </a:r>
            <a:endParaRPr lang="en-US" sz="2000" dirty="0">
              <a:latin typeface="Georgia" panose="02040502050405020303" pitchFamily="18" charset="0"/>
              <a:ea typeface="Akrobat" charset="0"/>
              <a:cs typeface="Akrob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2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-91440" y="110490"/>
            <a:ext cx="9377680" cy="571500"/>
          </a:xfrm>
        </p:spPr>
        <p:txBody>
          <a:bodyPr/>
          <a:lstStyle/>
          <a:p>
            <a:r>
              <a:rPr lang="uk-UA" altLang="en-US" sz="3100" b="1" dirty="0" smtClean="0">
                <a:latin typeface="Verdana" panose="020B0604030504040204" pitchFamily="34" charset="0"/>
              </a:rPr>
              <a:t>Анімований </a:t>
            </a:r>
            <a:r>
              <a:rPr lang="uk-UA" altLang="en-US" sz="3100" b="1" dirty="0" err="1" smtClean="0">
                <a:latin typeface="Verdana" panose="020B0604030504040204" pitchFamily="34" charset="0"/>
              </a:rPr>
              <a:t>сторітеллінг</a:t>
            </a:r>
            <a:endParaRPr lang="en-US" altLang="en-US" sz="3100" b="1" dirty="0">
              <a:latin typeface="Verdana" panose="020B0604030504040204" pitchFamily="34" charset="0"/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57250"/>
            <a:ext cx="9024620" cy="4286250"/>
          </a:xfrm>
        </p:spPr>
        <p:txBody>
          <a:bodyPr/>
          <a:lstStyle/>
          <a:p>
            <a:r>
              <a:rPr lang="en-US" altLang="en-US" sz="3600" dirty="0">
                <a:hlinkClick r:id="rId3"/>
              </a:rPr>
              <a:t>https://www.vyond.com</a:t>
            </a:r>
            <a:r>
              <a:rPr lang="en-US" altLang="en-US" sz="3600" dirty="0" smtClean="0">
                <a:hlinkClick r:id="rId3"/>
              </a:rPr>
              <a:t>/</a:t>
            </a:r>
            <a:endParaRPr lang="uk-UA" altLang="en-US" sz="3600" dirty="0" smtClean="0"/>
          </a:p>
          <a:p>
            <a:r>
              <a:rPr lang="en-US" altLang="en-US" sz="3600" dirty="0">
                <a:hlinkClick r:id="rId4"/>
              </a:rPr>
              <a:t>https://toontastic.withgoogle.com</a:t>
            </a:r>
            <a:r>
              <a:rPr lang="en-US" altLang="en-US" sz="3600" dirty="0" smtClean="0">
                <a:hlinkClick r:id="rId4"/>
              </a:rPr>
              <a:t>/</a:t>
            </a:r>
            <a:endParaRPr lang="uk-UA" altLang="en-US" sz="3600" dirty="0" smtClean="0"/>
          </a:p>
          <a:p>
            <a:r>
              <a:rPr lang="en-US" altLang="en-US" sz="3600" dirty="0">
                <a:hlinkClick r:id="rId5"/>
              </a:rPr>
              <a:t>http://</a:t>
            </a:r>
            <a:r>
              <a:rPr lang="en-US" altLang="en-US" sz="3600" dirty="0" smtClean="0">
                <a:hlinkClick r:id="rId5"/>
              </a:rPr>
              <a:t>www.dvolver.com/moviemaker/make.html</a:t>
            </a:r>
            <a:endParaRPr lang="uk-UA" altLang="en-US" sz="3600" dirty="0" smtClean="0"/>
          </a:p>
          <a:p>
            <a:endParaRPr lang="uk-UA" alt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74777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0810"/>
            <a:ext cx="9377680" cy="571500"/>
          </a:xfrm>
        </p:spPr>
        <p:txBody>
          <a:bodyPr/>
          <a:lstStyle/>
          <a:p>
            <a:r>
              <a:rPr lang="uk-UA" altLang="en-US" sz="3100" b="1" dirty="0" smtClean="0">
                <a:latin typeface="Verdana" panose="020B0604030504040204" pitchFamily="34" charset="0"/>
              </a:rPr>
              <a:t>Комікси</a:t>
            </a:r>
            <a:endParaRPr lang="en-US" altLang="en-US" sz="3100" b="1" dirty="0">
              <a:latin typeface="Verdana" panose="020B0604030504040204" pitchFamily="34" charset="0"/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857250"/>
            <a:ext cx="9024620" cy="1356360"/>
          </a:xfrm>
        </p:spPr>
        <p:txBody>
          <a:bodyPr/>
          <a:lstStyle/>
          <a:p>
            <a:r>
              <a:rPr lang="en-US" altLang="en-US" sz="4000" dirty="0" smtClean="0">
                <a:hlinkClick r:id="rId3"/>
              </a:rPr>
              <a:t>https</a:t>
            </a:r>
            <a:r>
              <a:rPr lang="en-US" altLang="en-US" sz="4000" dirty="0">
                <a:hlinkClick r:id="rId3"/>
              </a:rPr>
              <a:t>://schools.pixton.com</a:t>
            </a:r>
            <a:r>
              <a:rPr lang="en-US" altLang="en-US" sz="4000" dirty="0" smtClean="0">
                <a:hlinkClick r:id="rId3"/>
              </a:rPr>
              <a:t>/</a:t>
            </a:r>
            <a:endParaRPr lang="uk-UA" altLang="en-US" sz="4000" dirty="0" smtClean="0"/>
          </a:p>
          <a:p>
            <a:r>
              <a:rPr lang="en-US" altLang="en-US" sz="4000" dirty="0">
                <a:hlinkClick r:id="rId4"/>
              </a:rPr>
              <a:t>https://www.toonytool.com</a:t>
            </a:r>
            <a:r>
              <a:rPr lang="en-US" altLang="en-US" sz="4000" dirty="0" smtClean="0">
                <a:hlinkClick r:id="rId4"/>
              </a:rPr>
              <a:t>/</a:t>
            </a:r>
            <a:endParaRPr lang="uk-UA" altLang="en-US" sz="4000" dirty="0" smtClean="0"/>
          </a:p>
          <a:p>
            <a:pPr marL="101600" indent="0">
              <a:buNone/>
            </a:pPr>
            <a:endParaRPr lang="uk-UA" altLang="en-US" sz="4000" dirty="0" smtClean="0"/>
          </a:p>
          <a:p>
            <a:pPr marL="101600" indent="0">
              <a:buNone/>
            </a:pPr>
            <a:endParaRPr lang="en-US" altLang="en-US" sz="15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375920" y="2802890"/>
            <a:ext cx="937768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Walter Turncoat"/>
              <a:buNone/>
              <a:defRPr sz="2600" b="0" i="0" u="none" strike="noStrike" cap="none">
                <a:solidFill>
                  <a:srgbClr val="FFFFFF"/>
                </a:solidFill>
                <a:latin typeface="Walter Turncoat"/>
                <a:ea typeface="Walter Turncoat"/>
                <a:cs typeface="Walter Turncoat"/>
                <a:sym typeface="Walter Turncoat"/>
              </a:defRPr>
            </a:lvl9pPr>
          </a:lstStyle>
          <a:p>
            <a:r>
              <a:rPr lang="uk-UA" altLang="en-US" sz="3100" b="1" dirty="0" smtClean="0">
                <a:latin typeface="Verdana" panose="020B0604030504040204" pitchFamily="34" charset="0"/>
              </a:rPr>
              <a:t>Емпатія в цифровому </a:t>
            </a:r>
            <a:r>
              <a:rPr lang="uk-UA" altLang="en-US" sz="3100" b="1" dirty="0" err="1" smtClean="0">
                <a:latin typeface="Verdana" panose="020B0604030504040204" pitchFamily="34" charset="0"/>
              </a:rPr>
              <a:t>сторітеллінгу</a:t>
            </a:r>
            <a:endParaRPr lang="uk-UA" altLang="en-US" sz="3100" b="1" dirty="0" smtClean="0">
              <a:latin typeface="Verdana" panose="020B0604030504040204" pitchFamily="34" charset="0"/>
            </a:endParaRPr>
          </a:p>
          <a:p>
            <a:r>
              <a:rPr lang="de-DE" altLang="en-US" sz="3100" b="1" dirty="0" smtClean="0">
                <a:latin typeface="Verdana" panose="020B0604030504040204" pitchFamily="34" charset="0"/>
              </a:rPr>
              <a:t>GIBBERISH</a:t>
            </a:r>
            <a:endParaRPr lang="en-US" altLang="en-US" sz="3100" b="1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98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-91440" y="110490"/>
            <a:ext cx="9377680" cy="571500"/>
          </a:xfrm>
        </p:spPr>
        <p:txBody>
          <a:bodyPr/>
          <a:lstStyle/>
          <a:p>
            <a:r>
              <a:rPr lang="uk-UA" altLang="en-US" sz="3100" b="1" dirty="0" smtClean="0">
                <a:latin typeface="Verdana" panose="020B0604030504040204" pitchFamily="34" charset="0"/>
              </a:rPr>
              <a:t>Відео, що рисується (</a:t>
            </a:r>
            <a:r>
              <a:rPr lang="uk-UA" altLang="en-US" sz="3100" b="1" dirty="0" err="1" smtClean="0">
                <a:latin typeface="Verdana" panose="020B0604030504040204" pitchFamily="34" charset="0"/>
              </a:rPr>
              <a:t>дудл</a:t>
            </a:r>
            <a:r>
              <a:rPr lang="uk-UA" altLang="en-US" sz="3100" b="1" dirty="0" smtClean="0">
                <a:latin typeface="Verdana" panose="020B0604030504040204" pitchFamily="34" charset="0"/>
              </a:rPr>
              <a:t>-відео)</a:t>
            </a:r>
            <a:endParaRPr lang="en-US" altLang="en-US" sz="3100" b="1" dirty="0">
              <a:latin typeface="Verdana" panose="020B0604030504040204" pitchFamily="34" charset="0"/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857250"/>
            <a:ext cx="9024620" cy="3389630"/>
          </a:xfrm>
        </p:spPr>
        <p:txBody>
          <a:bodyPr/>
          <a:lstStyle/>
          <a:p>
            <a:r>
              <a:rPr lang="en-US" altLang="en-US" sz="3200" dirty="0" err="1"/>
              <a:t>VideoScribe</a:t>
            </a:r>
            <a:r>
              <a:rPr lang="en-US" altLang="en-US" sz="3200" dirty="0"/>
              <a:t> (</a:t>
            </a:r>
            <a:r>
              <a:rPr lang="en-US" altLang="en-US" sz="3200" dirty="0">
                <a:hlinkClick r:id="rId3"/>
              </a:rPr>
              <a:t>www.sparkol.com</a:t>
            </a:r>
            <a:r>
              <a:rPr lang="en-US" altLang="en-US" sz="3200" dirty="0" smtClean="0"/>
              <a:t>)</a:t>
            </a:r>
            <a:endParaRPr lang="uk-UA" altLang="en-US" sz="3200" dirty="0" smtClean="0"/>
          </a:p>
          <a:p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Powtoon</a:t>
            </a:r>
            <a:r>
              <a:rPr lang="en-US" altLang="en-US" sz="3200" dirty="0" smtClean="0"/>
              <a:t>(</a:t>
            </a:r>
            <a:r>
              <a:rPr lang="en-US" altLang="en-US" sz="3200" dirty="0" smtClean="0">
                <a:hlinkClick r:id="rId4"/>
              </a:rPr>
              <a:t>www.powtoon.com</a:t>
            </a:r>
            <a:r>
              <a:rPr lang="uk-UA" altLang="en-US" sz="3200" dirty="0"/>
              <a:t> </a:t>
            </a:r>
            <a:r>
              <a:rPr lang="en-US" altLang="en-US" sz="3200" dirty="0" smtClean="0"/>
              <a:t>),</a:t>
            </a:r>
            <a:endParaRPr lang="uk-UA" altLang="en-US" sz="3200" dirty="0" smtClean="0"/>
          </a:p>
          <a:p>
            <a:pPr marL="101600" indent="0">
              <a:buNone/>
            </a:pPr>
            <a:endParaRPr lang="en-US" altLang="en-US" sz="1500" dirty="0"/>
          </a:p>
        </p:txBody>
      </p:sp>
    </p:spTree>
    <p:extLst>
      <p:ext uri="{BB962C8B-B14F-4D97-AF65-F5344CB8AC3E}">
        <p14:creationId xmlns:p14="http://schemas.microsoft.com/office/powerpoint/2010/main" val="362419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7;p11"/>
          <p:cNvSpPr txBox="1">
            <a:spLocks noGrp="1"/>
          </p:cNvSpPr>
          <p:nvPr>
            <p:ph type="ctrTitle"/>
          </p:nvPr>
        </p:nvSpPr>
        <p:spPr>
          <a:xfrm>
            <a:off x="223520" y="375920"/>
            <a:ext cx="8696960" cy="34239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just"/>
            <a:r>
              <a:rPr lang="ru-RU" sz="4400" dirty="0" smtClean="0">
                <a:latin typeface="Monotype Corsiva" panose="03010101010201010101" pitchFamily="66" charset="0"/>
              </a:rPr>
              <a:t>  </a:t>
            </a:r>
            <a:r>
              <a:rPr lang="ru-RU" sz="4400" dirty="0" err="1" smtClean="0">
                <a:latin typeface="Monotype Corsiva" panose="03010101010201010101" pitchFamily="66" charset="0"/>
              </a:rPr>
              <a:t>Світ</a:t>
            </a:r>
            <a:r>
              <a:rPr lang="ru-RU" sz="4400" dirty="0" smtClean="0">
                <a:latin typeface="Monotype Corsiva" panose="03010101010201010101" pitchFamily="66" charset="0"/>
              </a:rPr>
              <a:t> </a:t>
            </a:r>
            <a:r>
              <a:rPr lang="ru-RU" sz="4400" dirty="0" err="1">
                <a:latin typeface="Monotype Corsiva" panose="03010101010201010101" pitchFamily="66" charset="0"/>
              </a:rPr>
              <a:t>потребує</a:t>
            </a:r>
            <a:r>
              <a:rPr lang="ru-RU" sz="4400" dirty="0">
                <a:latin typeface="Monotype Corsiva" panose="03010101010201010101" pitchFamily="66" charset="0"/>
              </a:rPr>
              <a:t> </a:t>
            </a:r>
            <a:r>
              <a:rPr lang="ru-RU" sz="4400" dirty="0" err="1">
                <a:latin typeface="Monotype Corsiva" panose="03010101010201010101" pitchFamily="66" charset="0"/>
              </a:rPr>
              <a:t>миротворців</a:t>
            </a:r>
            <a:r>
              <a:rPr lang="ru-RU" sz="4400" dirty="0">
                <a:latin typeface="Monotype Corsiva" panose="03010101010201010101" pitchFamily="66" charset="0"/>
              </a:rPr>
              <a:t>, </a:t>
            </a:r>
            <a:r>
              <a:rPr lang="ru-RU" sz="4400" dirty="0" err="1">
                <a:latin typeface="Monotype Corsiva" panose="03010101010201010101" pitchFamily="66" charset="0"/>
              </a:rPr>
              <a:t>цілителів</a:t>
            </a:r>
            <a:r>
              <a:rPr lang="ru-RU" sz="4400" dirty="0">
                <a:latin typeface="Monotype Corsiva" panose="03010101010201010101" pitchFamily="66" charset="0"/>
              </a:rPr>
              <a:t>, </a:t>
            </a:r>
            <a:r>
              <a:rPr lang="ru-RU" sz="4400" dirty="0" err="1">
                <a:latin typeface="Monotype Corsiva" panose="03010101010201010101" pitchFamily="66" charset="0"/>
              </a:rPr>
              <a:t>реставраторів</a:t>
            </a:r>
            <a:r>
              <a:rPr lang="ru-RU" sz="4400" dirty="0">
                <a:latin typeface="Monotype Corsiva" panose="03010101010201010101" pitchFamily="66" charset="0"/>
              </a:rPr>
              <a:t>, </a:t>
            </a:r>
            <a:r>
              <a:rPr lang="ru-RU" sz="4400" b="1" dirty="0" smtClean="0">
                <a:latin typeface="Monotype Corsiva" panose="03010101010201010101" pitchFamily="66" charset="0"/>
              </a:rPr>
              <a:t>ОПОВІДАЧІВ</a:t>
            </a:r>
            <a:r>
              <a:rPr lang="ru-RU" sz="4400" dirty="0" smtClean="0">
                <a:latin typeface="Monotype Corsiva" panose="03010101010201010101" pitchFamily="66" charset="0"/>
              </a:rPr>
              <a:t>, </a:t>
            </a:r>
            <a:r>
              <a:rPr lang="ru-RU" sz="4400" dirty="0">
                <a:latin typeface="Monotype Corsiva" panose="03010101010201010101" pitchFamily="66" charset="0"/>
              </a:rPr>
              <a:t>тих, </a:t>
            </a:r>
            <a:r>
              <a:rPr lang="ru-RU" sz="4400" dirty="0" err="1">
                <a:latin typeface="Monotype Corsiva" panose="03010101010201010101" pitchFamily="66" charset="0"/>
              </a:rPr>
              <a:t>хто</a:t>
            </a:r>
            <a:r>
              <a:rPr lang="ru-RU" sz="4400" dirty="0">
                <a:latin typeface="Monotype Corsiva" panose="03010101010201010101" pitchFamily="66" charset="0"/>
              </a:rPr>
              <a:t> </a:t>
            </a:r>
            <a:r>
              <a:rPr lang="ru-RU" sz="4400" dirty="0" err="1">
                <a:latin typeface="Monotype Corsiva" panose="03010101010201010101" pitchFamily="66" charset="0"/>
              </a:rPr>
              <a:t>вміє</a:t>
            </a:r>
            <a:r>
              <a:rPr lang="ru-RU" sz="4400" dirty="0">
                <a:latin typeface="Monotype Corsiva" panose="03010101010201010101" pitchFamily="66" charset="0"/>
              </a:rPr>
              <a:t> </a:t>
            </a:r>
            <a:r>
              <a:rPr lang="ru-RU" sz="4400" dirty="0" err="1">
                <a:latin typeface="Monotype Corsiva" panose="03010101010201010101" pitchFamily="66" charset="0"/>
              </a:rPr>
              <a:t>любити</a:t>
            </a:r>
            <a:r>
              <a:rPr lang="ru-RU" sz="4400" dirty="0">
                <a:latin typeface="Monotype Corsiva" panose="03010101010201010101" pitchFamily="66" charset="0"/>
              </a:rPr>
              <a:t>. </a:t>
            </a:r>
            <a:r>
              <a:rPr lang="ru-RU" sz="4400" dirty="0" err="1">
                <a:latin typeface="Monotype Corsiva" panose="03010101010201010101" pitchFamily="66" charset="0"/>
              </a:rPr>
              <a:t>Йому</a:t>
            </a:r>
            <a:r>
              <a:rPr lang="ru-RU" sz="4400" dirty="0">
                <a:latin typeface="Monotype Corsiva" panose="03010101010201010101" pitchFamily="66" charset="0"/>
              </a:rPr>
              <a:t> </a:t>
            </a:r>
            <a:r>
              <a:rPr lang="ru-RU" sz="4400" dirty="0" err="1">
                <a:latin typeface="Monotype Corsiva" panose="03010101010201010101" pitchFamily="66" charset="0"/>
              </a:rPr>
              <a:t>необхідні</a:t>
            </a:r>
            <a:r>
              <a:rPr lang="ru-RU" sz="4400" dirty="0">
                <a:latin typeface="Monotype Corsiva" panose="03010101010201010101" pitchFamily="66" charset="0"/>
              </a:rPr>
              <a:t> люди, </a:t>
            </a:r>
            <a:r>
              <a:rPr lang="ru-RU" sz="4400" dirty="0" err="1">
                <a:latin typeface="Monotype Corsiva" panose="03010101010201010101" pitchFamily="66" charset="0"/>
              </a:rPr>
              <a:t>поряд</a:t>
            </a:r>
            <a:r>
              <a:rPr lang="ru-RU" sz="4400" dirty="0">
                <a:latin typeface="Monotype Corsiva" panose="03010101010201010101" pitchFamily="66" charset="0"/>
              </a:rPr>
              <a:t> </a:t>
            </a:r>
            <a:r>
              <a:rPr lang="ru-RU" sz="4400" dirty="0" err="1">
                <a:latin typeface="Monotype Corsiva" panose="03010101010201010101" pitchFamily="66" charset="0"/>
              </a:rPr>
              <a:t>із</a:t>
            </a:r>
            <a:r>
              <a:rPr lang="ru-RU" sz="4400" dirty="0">
                <a:latin typeface="Monotype Corsiva" panose="03010101010201010101" pitchFamily="66" charset="0"/>
              </a:rPr>
              <a:t> </a:t>
            </a:r>
            <a:r>
              <a:rPr lang="ru-RU" sz="4400" dirty="0" err="1">
                <a:latin typeface="Monotype Corsiva" panose="03010101010201010101" pitchFamily="66" charset="0"/>
              </a:rPr>
              <a:t>якими</a:t>
            </a:r>
            <a:r>
              <a:rPr lang="ru-RU" sz="4400" dirty="0">
                <a:latin typeface="Monotype Corsiva" panose="03010101010201010101" pitchFamily="66" charset="0"/>
              </a:rPr>
              <a:t> добре </a:t>
            </a:r>
            <a:r>
              <a:rPr lang="ru-RU" sz="4400" dirty="0" err="1" smtClean="0">
                <a:latin typeface="Monotype Corsiva" panose="03010101010201010101" pitchFamily="66" charset="0"/>
              </a:rPr>
              <a:t>живеться</a:t>
            </a:r>
            <a:r>
              <a:rPr lang="ru-RU" sz="4400" dirty="0" smtClean="0">
                <a:latin typeface="Monotype Corsiva" panose="03010101010201010101" pitchFamily="66" charset="0"/>
              </a:rPr>
              <a:t>.                                                                                                                       </a:t>
            </a:r>
            <a:r>
              <a:rPr lang="ru-RU" sz="4000" b="1" dirty="0" err="1" smtClean="0">
                <a:latin typeface="Monotype Corsiva" panose="03010101010201010101" pitchFamily="66" charset="0"/>
              </a:rPr>
              <a:t>Далай</a:t>
            </a:r>
            <a:r>
              <a:rPr lang="ru-RU" sz="4000" b="1" dirty="0" smtClean="0">
                <a:latin typeface="Monotype Corsiva" panose="03010101010201010101" pitchFamily="66" charset="0"/>
              </a:rPr>
              <a:t> Лама </a:t>
            </a:r>
            <a:endParaRPr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44" l="0" r="95875">
                        <a14:foregroundMark x1="72000" y1="59375" x2="73125" y2="998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644640" y="3385114"/>
            <a:ext cx="2499360" cy="175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60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92" y="1148080"/>
            <a:ext cx="8911032" cy="3708400"/>
          </a:xfrm>
        </p:spPr>
        <p:txBody>
          <a:bodyPr/>
          <a:lstStyle/>
          <a:p>
            <a:pPr algn="just"/>
            <a:r>
              <a:rPr lang="ru-RU" sz="3200" b="1" u="sng" dirty="0" err="1">
                <a:latin typeface="Georgia" panose="02040502050405020303" pitchFamily="18" charset="0"/>
                <a:ea typeface="Akrobat" charset="0"/>
                <a:cs typeface="Akrobat" charset="0"/>
              </a:rPr>
              <a:t>Сторітеллінг</a:t>
            </a:r>
            <a:r>
              <a:rPr lang="ru-RU" sz="2800" dirty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sz="2400" dirty="0">
                <a:latin typeface="Georgia" panose="02040502050405020303" pitchFamily="18" charset="0"/>
                <a:ea typeface="Akrobat" charset="0"/>
                <a:cs typeface="Akrobat" charset="0"/>
              </a:rPr>
              <a:t>(у </a:t>
            </a:r>
            <a:r>
              <a:rPr lang="ru-RU" sz="2400" dirty="0" err="1">
                <a:latin typeface="Georgia" panose="02040502050405020303" pitchFamily="18" charset="0"/>
                <a:ea typeface="Akrobat" charset="0"/>
                <a:cs typeface="Akrobat" charset="0"/>
              </a:rPr>
              <a:t>перекладі</a:t>
            </a:r>
            <a:r>
              <a:rPr lang="ru-RU" sz="2400" dirty="0">
                <a:latin typeface="Georgia" panose="02040502050405020303" pitchFamily="18" charset="0"/>
                <a:ea typeface="Akrobat" charset="0"/>
                <a:cs typeface="Akrobat" charset="0"/>
              </a:rPr>
              <a:t> з </a:t>
            </a:r>
            <a:r>
              <a:rPr lang="ru-RU" sz="2400" dirty="0" err="1">
                <a:latin typeface="Georgia" panose="02040502050405020303" pitchFamily="18" charset="0"/>
                <a:ea typeface="Akrobat" charset="0"/>
                <a:cs typeface="Akrobat" charset="0"/>
              </a:rPr>
              <a:t>англійської</a:t>
            </a:r>
            <a:r>
              <a:rPr lang="ru-RU" sz="2400" dirty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en-US" sz="24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story </a:t>
            </a:r>
            <a:r>
              <a:rPr lang="ru-RU" sz="2400" dirty="0" err="1">
                <a:latin typeface="Georgia" panose="02040502050405020303" pitchFamily="18" charset="0"/>
                <a:ea typeface="Akrobat" charset="0"/>
                <a:cs typeface="Akrobat" charset="0"/>
              </a:rPr>
              <a:t>означає</a:t>
            </a:r>
            <a:r>
              <a:rPr lang="ru-RU" sz="2400" dirty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  <a:ea typeface="Akrobat" charset="0"/>
                <a:cs typeface="Akrobat" charset="0"/>
              </a:rPr>
              <a:t>історія</a:t>
            </a:r>
            <a:r>
              <a:rPr lang="ru-RU" sz="2400" dirty="0">
                <a:latin typeface="Georgia" panose="02040502050405020303" pitchFamily="18" charset="0"/>
                <a:ea typeface="Akrobat" charset="0"/>
                <a:cs typeface="Akrobat" charset="0"/>
              </a:rPr>
              <a:t>, а </a:t>
            </a:r>
            <a:r>
              <a:rPr lang="en-US" sz="2400" dirty="0">
                <a:latin typeface="Georgia" panose="02040502050405020303" pitchFamily="18" charset="0"/>
                <a:ea typeface="Akrobat" charset="0"/>
                <a:cs typeface="Akrobat" charset="0"/>
              </a:rPr>
              <a:t>telling – </a:t>
            </a:r>
            <a:r>
              <a:rPr lang="ru-RU" sz="2400" dirty="0" err="1">
                <a:latin typeface="Georgia" panose="02040502050405020303" pitchFamily="18" charset="0"/>
                <a:ea typeface="Akrobat" charset="0"/>
                <a:cs typeface="Akrobat" charset="0"/>
              </a:rPr>
              <a:t>розповідати</a:t>
            </a:r>
            <a:r>
              <a:rPr lang="ru-RU" sz="2400" dirty="0">
                <a:latin typeface="Georgia" panose="02040502050405020303" pitchFamily="18" charset="0"/>
                <a:ea typeface="Akrobat" charset="0"/>
                <a:cs typeface="Akrobat" charset="0"/>
              </a:rPr>
              <a:t>; </a:t>
            </a:r>
            <a:r>
              <a:rPr lang="ru-RU" sz="2400" dirty="0" err="1">
                <a:latin typeface="Georgia" panose="02040502050405020303" pitchFamily="18" charset="0"/>
                <a:ea typeface="Akrobat" charset="0"/>
                <a:cs typeface="Akrobat" charset="0"/>
              </a:rPr>
              <a:t>отже</a:t>
            </a:r>
            <a:r>
              <a:rPr lang="ru-RU" sz="2400" dirty="0">
                <a:latin typeface="Georgia" panose="02040502050405020303" pitchFamily="18" charset="0"/>
                <a:ea typeface="Akrobat" charset="0"/>
                <a:cs typeface="Akrobat" charset="0"/>
              </a:rPr>
              <a:t>, </a:t>
            </a:r>
            <a:r>
              <a:rPr lang="ru-RU" sz="2400" dirty="0" err="1">
                <a:latin typeface="Georgia" panose="02040502050405020303" pitchFamily="18" charset="0"/>
                <a:ea typeface="Akrobat" charset="0"/>
                <a:cs typeface="Akrobat" charset="0"/>
              </a:rPr>
              <a:t>сторітеллінг</a:t>
            </a:r>
            <a:r>
              <a:rPr lang="ru-RU" sz="2400" dirty="0">
                <a:latin typeface="Georgia" panose="02040502050405020303" pitchFamily="18" charset="0"/>
                <a:ea typeface="Akrobat" charset="0"/>
                <a:cs typeface="Akrobat" charset="0"/>
              </a:rPr>
              <a:t> – </a:t>
            </a:r>
            <a:r>
              <a:rPr lang="ru-RU" sz="2400" dirty="0" err="1">
                <a:latin typeface="Georgia" panose="02040502050405020303" pitchFamily="18" charset="0"/>
                <a:ea typeface="Akrobat" charset="0"/>
                <a:cs typeface="Akrobat" charset="0"/>
              </a:rPr>
              <a:t>це</a:t>
            </a:r>
            <a:r>
              <a:rPr lang="ru-RU" sz="2400" dirty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  <a:ea typeface="Akrobat" charset="0"/>
                <a:cs typeface="Akrobat" charset="0"/>
              </a:rPr>
              <a:t>розповідь</a:t>
            </a:r>
            <a:r>
              <a:rPr lang="ru-RU" sz="2400" dirty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  <a:ea typeface="Akrobat" charset="0"/>
                <a:cs typeface="Akrobat" charset="0"/>
              </a:rPr>
              <a:t>історій</a:t>
            </a:r>
            <a:r>
              <a:rPr lang="ru-RU" sz="2400" dirty="0">
                <a:latin typeface="Georgia" panose="02040502050405020303" pitchFamily="18" charset="0"/>
                <a:ea typeface="Akrobat" charset="0"/>
                <a:cs typeface="Akrobat" charset="0"/>
              </a:rPr>
              <a:t>) </a:t>
            </a:r>
            <a:r>
              <a:rPr lang="ru-RU" sz="2800" dirty="0">
                <a:latin typeface="Georgia" panose="02040502050405020303" pitchFamily="18" charset="0"/>
                <a:ea typeface="Akrobat" charset="0"/>
                <a:cs typeface="Akrobat" charset="0"/>
              </a:rPr>
              <a:t>– </a:t>
            </a:r>
            <a:r>
              <a:rPr lang="ru-RU" sz="3200" dirty="0" err="1">
                <a:latin typeface="Georgia" panose="02040502050405020303" pitchFamily="18" charset="0"/>
                <a:ea typeface="Akrobat" charset="0"/>
                <a:cs typeface="Akrobat" charset="0"/>
              </a:rPr>
              <a:t>це</a:t>
            </a:r>
            <a:r>
              <a:rPr lang="ru-RU" sz="3200" dirty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sz="3200" dirty="0" err="1">
                <a:latin typeface="Georgia" panose="02040502050405020303" pitchFamily="18" charset="0"/>
                <a:ea typeface="Akrobat" charset="0"/>
                <a:cs typeface="Akrobat" charset="0"/>
              </a:rPr>
              <a:t>мистецтво</a:t>
            </a:r>
            <a:r>
              <a:rPr lang="ru-RU" sz="3200" dirty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sz="3200" dirty="0" err="1">
                <a:latin typeface="Georgia" panose="02040502050405020303" pitchFamily="18" charset="0"/>
                <a:ea typeface="Akrobat" charset="0"/>
                <a:cs typeface="Akrobat" charset="0"/>
              </a:rPr>
              <a:t>захоплюючої</a:t>
            </a:r>
            <a:r>
              <a:rPr lang="ru-RU" sz="3200" dirty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sz="3200" dirty="0" err="1">
                <a:latin typeface="Georgia" panose="02040502050405020303" pitchFamily="18" charset="0"/>
                <a:ea typeface="Akrobat" charset="0"/>
                <a:cs typeface="Akrobat" charset="0"/>
              </a:rPr>
              <a:t>розповіді</a:t>
            </a:r>
            <a:r>
              <a:rPr lang="ru-RU" sz="3200" dirty="0">
                <a:latin typeface="Georgia" panose="02040502050405020303" pitchFamily="18" charset="0"/>
                <a:ea typeface="Akrobat" charset="0"/>
                <a:cs typeface="Akrobat" charset="0"/>
              </a:rPr>
              <a:t> та </a:t>
            </a:r>
            <a:r>
              <a:rPr lang="ru-RU" sz="3200" dirty="0" err="1">
                <a:latin typeface="Georgia" panose="02040502050405020303" pitchFamily="18" charset="0"/>
                <a:ea typeface="Akrobat" charset="0"/>
                <a:cs typeface="Akrobat" charset="0"/>
              </a:rPr>
              <a:t>передачі</a:t>
            </a:r>
            <a:r>
              <a:rPr lang="ru-RU" sz="3200" dirty="0">
                <a:latin typeface="Georgia" panose="02040502050405020303" pitchFamily="18" charset="0"/>
                <a:ea typeface="Akrobat" charset="0"/>
                <a:cs typeface="Akrobat" charset="0"/>
              </a:rPr>
              <a:t> за </a:t>
            </a:r>
            <a:r>
              <a:rPr lang="ru-RU" sz="3200" dirty="0" err="1">
                <a:latin typeface="Georgia" panose="02040502050405020303" pitchFamily="18" charset="0"/>
                <a:ea typeface="Akrobat" charset="0"/>
                <a:cs typeface="Akrobat" charset="0"/>
              </a:rPr>
              <a:t>її</a:t>
            </a:r>
            <a:r>
              <a:rPr lang="ru-RU" sz="3200" dirty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sz="3200" dirty="0" err="1">
                <a:latin typeface="Georgia" panose="02040502050405020303" pitchFamily="18" charset="0"/>
                <a:ea typeface="Akrobat" charset="0"/>
                <a:cs typeface="Akrobat" charset="0"/>
              </a:rPr>
              <a:t>допомогою</a:t>
            </a:r>
            <a:r>
              <a:rPr lang="ru-RU" sz="3200" dirty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sz="3200" dirty="0" err="1">
                <a:latin typeface="Georgia" panose="02040502050405020303" pitchFamily="18" charset="0"/>
                <a:ea typeface="Akrobat" charset="0"/>
                <a:cs typeface="Akrobat" charset="0"/>
              </a:rPr>
              <a:t>необхідної</a:t>
            </a:r>
            <a:r>
              <a:rPr lang="ru-RU" sz="3200" dirty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sz="3200" dirty="0" err="1">
                <a:latin typeface="Georgia" panose="02040502050405020303" pitchFamily="18" charset="0"/>
                <a:ea typeface="Akrobat" charset="0"/>
                <a:cs typeface="Akrobat" charset="0"/>
              </a:rPr>
              <a:t>інформації</a:t>
            </a:r>
            <a:r>
              <a:rPr lang="ru-RU" sz="3200" dirty="0">
                <a:latin typeface="Georgia" panose="02040502050405020303" pitchFamily="18" charset="0"/>
                <a:ea typeface="Akrobat" charset="0"/>
                <a:cs typeface="Akrobat" charset="0"/>
              </a:rPr>
              <a:t> з метою </a:t>
            </a:r>
            <a:r>
              <a:rPr lang="ru-RU" sz="3200" dirty="0" err="1">
                <a:latin typeface="Georgia" panose="02040502050405020303" pitchFamily="18" charset="0"/>
                <a:ea typeface="Akrobat" charset="0"/>
                <a:cs typeface="Akrobat" charset="0"/>
              </a:rPr>
              <a:t>впливу</a:t>
            </a:r>
            <a:r>
              <a:rPr lang="ru-RU" sz="3200" dirty="0">
                <a:latin typeface="Georgia" panose="02040502050405020303" pitchFamily="18" charset="0"/>
                <a:ea typeface="Akrobat" charset="0"/>
                <a:cs typeface="Akrobat" charset="0"/>
              </a:rPr>
              <a:t> на </a:t>
            </a:r>
            <a:r>
              <a:rPr lang="ru-RU" sz="3200" dirty="0" err="1">
                <a:latin typeface="Georgia" panose="02040502050405020303" pitchFamily="18" charset="0"/>
                <a:ea typeface="Akrobat" charset="0"/>
                <a:cs typeface="Akrobat" charset="0"/>
              </a:rPr>
              <a:t>емоційну</a:t>
            </a:r>
            <a:r>
              <a:rPr lang="ru-RU" sz="3200" dirty="0">
                <a:latin typeface="Georgia" panose="02040502050405020303" pitchFamily="18" charset="0"/>
                <a:ea typeface="Akrobat" charset="0"/>
                <a:cs typeface="Akrobat" charset="0"/>
              </a:rPr>
              <a:t>, </a:t>
            </a:r>
            <a:r>
              <a:rPr lang="ru-RU" sz="3200" dirty="0" err="1">
                <a:latin typeface="Georgia" panose="02040502050405020303" pitchFamily="18" charset="0"/>
                <a:ea typeface="Akrobat" charset="0"/>
                <a:cs typeface="Akrobat" charset="0"/>
              </a:rPr>
              <a:t>мотиваційну</a:t>
            </a:r>
            <a:r>
              <a:rPr lang="ru-RU" sz="3200" dirty="0">
                <a:latin typeface="Georgia" panose="02040502050405020303" pitchFamily="18" charset="0"/>
                <a:ea typeface="Akrobat" charset="0"/>
                <a:cs typeface="Akrobat" charset="0"/>
              </a:rPr>
              <a:t>, </a:t>
            </a:r>
            <a:r>
              <a:rPr lang="ru-RU" sz="3200" dirty="0" err="1">
                <a:latin typeface="Georgia" panose="02040502050405020303" pitchFamily="18" charset="0"/>
                <a:ea typeface="Akrobat" charset="0"/>
                <a:cs typeface="Akrobat" charset="0"/>
              </a:rPr>
              <a:t>когнітивну</a:t>
            </a:r>
            <a:r>
              <a:rPr lang="ru-RU" sz="3200" dirty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sz="3200" dirty="0" err="1">
                <a:latin typeface="Georgia" panose="02040502050405020303" pitchFamily="18" charset="0"/>
                <a:ea typeface="Akrobat" charset="0"/>
                <a:cs typeface="Akrobat" charset="0"/>
              </a:rPr>
              <a:t>сфери</a:t>
            </a:r>
            <a:r>
              <a:rPr lang="ru-RU" sz="3200" dirty="0">
                <a:latin typeface="Georgia" panose="02040502050405020303" pitchFamily="18" charset="0"/>
                <a:ea typeface="Akrobat" charset="0"/>
                <a:cs typeface="Akrobat" charset="0"/>
              </a:rPr>
              <a:t> слухача</a:t>
            </a:r>
            <a:r>
              <a:rPr lang="ru-RU" sz="32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.</a:t>
            </a:r>
            <a:endParaRPr lang="en-US" sz="3200" dirty="0">
              <a:latin typeface="Georgia" panose="02040502050405020303" pitchFamily="18" charset="0"/>
              <a:ea typeface="Akrobat" charset="0"/>
              <a:cs typeface="Akrobat" charset="0"/>
            </a:endParaRPr>
          </a:p>
        </p:txBody>
      </p:sp>
      <p:sp>
        <p:nvSpPr>
          <p:cNvPr id="6" name="Google Shape;47;p11"/>
          <p:cNvSpPr txBox="1">
            <a:spLocks noGrp="1"/>
          </p:cNvSpPr>
          <p:nvPr>
            <p:ph type="ctrTitle"/>
          </p:nvPr>
        </p:nvSpPr>
        <p:spPr>
          <a:xfrm>
            <a:off x="144093" y="143437"/>
            <a:ext cx="7153206" cy="118752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Що таке </a:t>
            </a:r>
            <a:r>
              <a:rPr lang="uk-UA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сторітеллінг</a:t>
            </a:r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?</a:t>
            </a:r>
            <a:endParaRPr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74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93" y="1757680"/>
            <a:ext cx="8911032" cy="3276047"/>
          </a:xfrm>
        </p:spPr>
        <p:txBody>
          <a:bodyPr/>
          <a:lstStyle/>
          <a:p>
            <a:pPr algn="just"/>
            <a:r>
              <a:rPr lang="ru-RU" sz="3200" b="1" u="sng" dirty="0" err="1" smtClean="0">
                <a:latin typeface="Georgia" panose="02040502050405020303" pitchFamily="18" charset="0"/>
                <a:ea typeface="Akrobat" charset="0"/>
                <a:cs typeface="Akrobat" charset="0"/>
              </a:rPr>
              <a:t>Цифровий</a:t>
            </a:r>
            <a:r>
              <a:rPr lang="ru-RU" sz="3200" b="1" u="sng" dirty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sz="3200" b="1" u="sng" dirty="0" err="1" smtClean="0">
                <a:latin typeface="Georgia" panose="02040502050405020303" pitchFamily="18" charset="0"/>
                <a:ea typeface="Akrobat" charset="0"/>
                <a:cs typeface="Akrobat" charset="0"/>
              </a:rPr>
              <a:t>сторітеллінг</a:t>
            </a:r>
            <a:r>
              <a:rPr lang="ru-RU" sz="2800" dirty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en-US" sz="28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(digital storytelling</a:t>
            </a:r>
            <a:r>
              <a:rPr lang="ru-RU" sz="24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) </a:t>
            </a:r>
            <a:r>
              <a:rPr lang="ru-RU" sz="2800" dirty="0">
                <a:latin typeface="Georgia" panose="02040502050405020303" pitchFamily="18" charset="0"/>
                <a:ea typeface="Akrobat" charset="0"/>
                <a:cs typeface="Akrobat" charset="0"/>
              </a:rPr>
              <a:t>– </a:t>
            </a:r>
            <a:r>
              <a:rPr lang="ru-RU" sz="3200" dirty="0" err="1">
                <a:latin typeface="Georgia" panose="02040502050405020303" pitchFamily="18" charset="0"/>
                <a:ea typeface="Akrobat" charset="0"/>
                <a:cs typeface="Akrobat" charset="0"/>
              </a:rPr>
              <a:t>це</a:t>
            </a:r>
            <a:r>
              <a:rPr lang="ru-RU" sz="3200" dirty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sz="32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будь-яка </a:t>
            </a:r>
            <a:r>
              <a:rPr lang="ru-RU" sz="3200" dirty="0" err="1" smtClean="0">
                <a:latin typeface="Georgia" panose="02040502050405020303" pitchFamily="18" charset="0"/>
                <a:ea typeface="Akrobat" charset="0"/>
                <a:cs typeface="Akrobat" charset="0"/>
              </a:rPr>
              <a:t>розповідь</a:t>
            </a:r>
            <a:r>
              <a:rPr lang="ru-RU" sz="32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, </a:t>
            </a:r>
            <a:r>
              <a:rPr lang="ru-RU" sz="3200" dirty="0" err="1" smtClean="0">
                <a:latin typeface="Georgia" panose="02040502050405020303" pitchFamily="18" charset="0"/>
                <a:ea typeface="Akrobat" charset="0"/>
                <a:cs typeface="Akrobat" charset="0"/>
              </a:rPr>
              <a:t>що</a:t>
            </a:r>
            <a:r>
              <a:rPr lang="ru-RU" sz="32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 створена за </a:t>
            </a:r>
            <a:r>
              <a:rPr lang="ru-RU" sz="3200" dirty="0" err="1" smtClean="0">
                <a:latin typeface="Georgia" panose="02040502050405020303" pitchFamily="18" charset="0"/>
                <a:ea typeface="Akrobat" charset="0"/>
                <a:cs typeface="Akrobat" charset="0"/>
              </a:rPr>
              <a:t>допомогою</a:t>
            </a:r>
            <a:r>
              <a:rPr lang="ru-RU" sz="32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sz="3200" dirty="0" err="1" smtClean="0">
                <a:latin typeface="Georgia" panose="02040502050405020303" pitchFamily="18" charset="0"/>
                <a:ea typeface="Akrobat" charset="0"/>
                <a:cs typeface="Akrobat" charset="0"/>
              </a:rPr>
              <a:t>цифрових</a:t>
            </a:r>
            <a:r>
              <a:rPr lang="ru-RU" sz="32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sz="3200" dirty="0" err="1" smtClean="0">
                <a:latin typeface="Georgia" panose="02040502050405020303" pitchFamily="18" charset="0"/>
                <a:ea typeface="Akrobat" charset="0"/>
                <a:cs typeface="Akrobat" charset="0"/>
              </a:rPr>
              <a:t>технологій</a:t>
            </a:r>
            <a:r>
              <a:rPr lang="ru-RU" sz="32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.</a:t>
            </a:r>
          </a:p>
          <a:p>
            <a:pPr algn="just"/>
            <a:r>
              <a:rPr lang="ru-RU" sz="3200" b="1" u="sng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Головна суть</a:t>
            </a:r>
            <a:r>
              <a:rPr lang="ru-RU" sz="32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: </a:t>
            </a:r>
            <a:r>
              <a:rPr lang="ru-RU" sz="3200" dirty="0" err="1">
                <a:latin typeface="Georgia" panose="02040502050405020303" pitchFamily="18" charset="0"/>
                <a:ea typeface="Akrobat" charset="0"/>
                <a:cs typeface="Akrobat" charset="0"/>
              </a:rPr>
              <a:t>поєднання</a:t>
            </a:r>
            <a:r>
              <a:rPr lang="ru-RU" sz="3200" dirty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sz="3200" dirty="0" err="1" smtClean="0">
                <a:latin typeface="Georgia" panose="02040502050405020303" pitchFamily="18" charset="0"/>
                <a:ea typeface="Akrobat" charset="0"/>
                <a:cs typeface="Akrobat" charset="0"/>
              </a:rPr>
              <a:t>мистецтва</a:t>
            </a:r>
            <a:r>
              <a:rPr lang="ru-RU" sz="32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sz="3200" dirty="0" err="1">
                <a:latin typeface="Georgia" panose="02040502050405020303" pitchFamily="18" charset="0"/>
                <a:ea typeface="Akrobat" charset="0"/>
                <a:cs typeface="Akrobat" charset="0"/>
              </a:rPr>
              <a:t>розповідати</a:t>
            </a:r>
            <a:r>
              <a:rPr lang="ru-RU" sz="3200" dirty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sz="3200" dirty="0" err="1">
                <a:latin typeface="Georgia" panose="02040502050405020303" pitchFamily="18" charset="0"/>
                <a:ea typeface="Akrobat" charset="0"/>
                <a:cs typeface="Akrobat" charset="0"/>
              </a:rPr>
              <a:t>історії</a:t>
            </a:r>
            <a:r>
              <a:rPr lang="ru-RU" sz="3200" dirty="0">
                <a:latin typeface="Georgia" panose="02040502050405020303" pitchFamily="18" charset="0"/>
                <a:ea typeface="Akrobat" charset="0"/>
                <a:cs typeface="Akrobat" charset="0"/>
              </a:rPr>
              <a:t> з</a:t>
            </a:r>
            <a:r>
              <a:rPr lang="ru-RU" sz="32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sz="3200" dirty="0" err="1" smtClean="0">
                <a:latin typeface="Georgia" panose="02040502050405020303" pitchFamily="18" charset="0"/>
                <a:ea typeface="Akrobat" charset="0"/>
                <a:cs typeface="Akrobat" charset="0"/>
              </a:rPr>
              <a:t>сучасними</a:t>
            </a:r>
            <a:r>
              <a:rPr lang="ru-RU" sz="32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sz="3200" dirty="0" err="1" smtClean="0">
                <a:latin typeface="Georgia" panose="02040502050405020303" pitchFamily="18" charset="0"/>
                <a:ea typeface="Akrobat" charset="0"/>
                <a:cs typeface="Akrobat" charset="0"/>
              </a:rPr>
              <a:t>мультимедіа</a:t>
            </a:r>
            <a:r>
              <a:rPr lang="ru-RU" sz="32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: </a:t>
            </a:r>
            <a:r>
              <a:rPr lang="ru-RU" sz="3200" dirty="0" err="1" smtClean="0">
                <a:latin typeface="Georgia" panose="02040502050405020303" pitchFamily="18" charset="0"/>
                <a:ea typeface="Akrobat" charset="0"/>
                <a:cs typeface="Akrobat" charset="0"/>
              </a:rPr>
              <a:t>графікою</a:t>
            </a:r>
            <a:r>
              <a:rPr lang="ru-RU" sz="32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, </a:t>
            </a:r>
            <a:r>
              <a:rPr lang="ru-RU" sz="3200" dirty="0" err="1">
                <a:latin typeface="Georgia" panose="02040502050405020303" pitchFamily="18" charset="0"/>
                <a:ea typeface="Akrobat" charset="0"/>
                <a:cs typeface="Akrobat" charset="0"/>
              </a:rPr>
              <a:t>аудіо</a:t>
            </a:r>
            <a:r>
              <a:rPr lang="ru-RU" sz="3200" dirty="0">
                <a:latin typeface="Georgia" panose="02040502050405020303" pitchFamily="18" charset="0"/>
                <a:ea typeface="Akrobat" charset="0"/>
                <a:cs typeface="Akrobat" charset="0"/>
              </a:rPr>
              <a:t>-, </a:t>
            </a:r>
            <a:r>
              <a:rPr lang="ru-RU" sz="3200" dirty="0" err="1">
                <a:latin typeface="Georgia" panose="02040502050405020303" pitchFamily="18" charset="0"/>
                <a:ea typeface="Akrobat" charset="0"/>
                <a:cs typeface="Akrobat" charset="0"/>
              </a:rPr>
              <a:t>відео</a:t>
            </a:r>
            <a:r>
              <a:rPr lang="ru-RU" sz="3200" dirty="0">
                <a:latin typeface="Georgia" panose="02040502050405020303" pitchFamily="18" charset="0"/>
                <a:ea typeface="Akrobat" charset="0"/>
                <a:cs typeface="Akrobat" charset="0"/>
              </a:rPr>
              <a:t> і </a:t>
            </a:r>
            <a:r>
              <a:rPr lang="ru-RU" sz="32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веб-дизайном.</a:t>
            </a:r>
          </a:p>
        </p:txBody>
      </p:sp>
      <p:sp>
        <p:nvSpPr>
          <p:cNvPr id="6" name="Google Shape;47;p11"/>
          <p:cNvSpPr txBox="1">
            <a:spLocks noGrp="1"/>
          </p:cNvSpPr>
          <p:nvPr>
            <p:ph type="ctrTitle"/>
          </p:nvPr>
        </p:nvSpPr>
        <p:spPr>
          <a:xfrm>
            <a:off x="144093" y="143437"/>
            <a:ext cx="7153206" cy="118752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Що таке цифровий </a:t>
            </a:r>
            <a:r>
              <a:rPr lang="uk-UA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сторітеллінг</a:t>
            </a:r>
            <a:r>
              <a:rPr lang="uk-U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?</a:t>
            </a:r>
            <a:endParaRPr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12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7;p11"/>
          <p:cNvSpPr txBox="1">
            <a:spLocks noGrp="1"/>
          </p:cNvSpPr>
          <p:nvPr>
            <p:ph type="ctrTitle"/>
          </p:nvPr>
        </p:nvSpPr>
        <p:spPr>
          <a:xfrm>
            <a:off x="101601" y="427917"/>
            <a:ext cx="9042399" cy="21628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Чому саме цифровий  </a:t>
            </a:r>
            <a:r>
              <a:rPr lang="uk-UA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сторітеллінг</a:t>
            </a:r>
            <a:r>
              <a:rPr lang="uk-UA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?</a:t>
            </a:r>
            <a:endParaRPr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8" name="Google Shape;386;p37"/>
          <p:cNvSpPr/>
          <p:nvPr/>
        </p:nvSpPr>
        <p:spPr>
          <a:xfrm>
            <a:off x="3539281" y="3124982"/>
            <a:ext cx="1977599" cy="1487658"/>
          </a:xfrm>
          <a:custGeom>
            <a:avLst/>
            <a:gdLst/>
            <a:ahLst/>
            <a:cxnLst/>
            <a:rect l="l" t="t" r="r" b="b"/>
            <a:pathLst>
              <a:path w="16571" h="14405" extrusionOk="0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004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1450"/>
            <a:ext cx="9144000" cy="571500"/>
          </a:xfrm>
        </p:spPr>
        <p:txBody>
          <a:bodyPr/>
          <a:lstStyle/>
          <a:p>
            <a:r>
              <a:rPr lang="uk-UA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Ефективний інструмент для вчителів</a:t>
            </a:r>
            <a:r>
              <a:rPr lang="uk-UA" alt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uk-UA" alt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endParaRPr lang="en-US" altLang="en-US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480" y="857250"/>
            <a:ext cx="8859520" cy="4286250"/>
          </a:xfrm>
        </p:spPr>
        <p:txBody>
          <a:bodyPr/>
          <a:lstStyle/>
          <a:p>
            <a:pPr marL="101600" indent="0">
              <a:buNone/>
            </a:pPr>
            <a:r>
              <a:rPr lang="uk-UA" altLang="en-US" sz="2800" dirty="0" smtClean="0"/>
              <a:t>Історії, створені вчителями, можуть слугувати</a:t>
            </a:r>
            <a:endParaRPr lang="en-US" altLang="en-US" sz="2800" b="0" dirty="0"/>
          </a:p>
          <a:p>
            <a:r>
              <a:rPr lang="uk-UA" altLang="en-US" sz="2800" dirty="0" smtClean="0"/>
              <a:t>для інтеграції мультимедіа технологій в освітній процес;</a:t>
            </a:r>
            <a:endParaRPr lang="en-US" altLang="en-US" sz="2800" b="0" dirty="0"/>
          </a:p>
          <a:p>
            <a:r>
              <a:rPr lang="uk-UA" altLang="en-US" sz="2800" dirty="0"/>
              <a:t>д</a:t>
            </a:r>
            <a:r>
              <a:rPr lang="uk-UA" altLang="en-US" sz="2800" smtClean="0"/>
              <a:t>ля </a:t>
            </a:r>
            <a:r>
              <a:rPr lang="uk-UA" altLang="en-US" sz="2800" b="0" dirty="0" smtClean="0"/>
              <a:t>спрощення складного навчального контенту  </a:t>
            </a:r>
            <a:r>
              <a:rPr lang="uk-UA" altLang="en-US" sz="2800" b="0" smtClean="0"/>
              <a:t>з метою </a:t>
            </a:r>
            <a:r>
              <a:rPr lang="uk-UA" altLang="en-US" sz="2800" b="0" dirty="0" smtClean="0"/>
              <a:t>його кращого розуміння та засвоєння учнями;</a:t>
            </a:r>
          </a:p>
          <a:p>
            <a:r>
              <a:rPr lang="uk-UA" altLang="en-US" sz="2800" dirty="0" smtClean="0"/>
              <a:t> як класний «гачок»;</a:t>
            </a:r>
            <a:endParaRPr lang="uk-UA" altLang="en-US" sz="2800" b="0" dirty="0" smtClean="0"/>
          </a:p>
          <a:p>
            <a:r>
              <a:rPr lang="uk-UA" altLang="en-US" sz="2800" dirty="0"/>
              <a:t>д</a:t>
            </a:r>
            <a:r>
              <a:rPr lang="uk-UA" altLang="en-US" sz="2800" dirty="0" smtClean="0"/>
              <a:t>ля </a:t>
            </a:r>
            <a:r>
              <a:rPr lang="uk-UA" altLang="en-US" sz="2800" dirty="0" err="1" smtClean="0"/>
              <a:t>фасилітації</a:t>
            </a:r>
            <a:r>
              <a:rPr lang="uk-UA" altLang="en-US" sz="2800" dirty="0" smtClean="0"/>
              <a:t> обговорення в класі.</a:t>
            </a:r>
            <a:endParaRPr lang="en-US" alt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22746177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92" y="1198880"/>
            <a:ext cx="8911032" cy="3708400"/>
          </a:xfrm>
        </p:spPr>
        <p:txBody>
          <a:bodyPr/>
          <a:lstStyle/>
          <a:p>
            <a:pPr algn="just"/>
            <a:r>
              <a:rPr lang="ru-RU" sz="3200" dirty="0">
                <a:latin typeface="Georgia" panose="02040502050405020303" pitchFamily="18" charset="0"/>
                <a:ea typeface="Akrobat" charset="0"/>
                <a:cs typeface="Akrobat" charset="0"/>
              </a:rPr>
              <a:t>а) </a:t>
            </a:r>
            <a:r>
              <a:rPr lang="ru-RU" sz="2800" b="1" dirty="0" err="1">
                <a:latin typeface="Georgia" panose="02040502050405020303" pitchFamily="18" charset="0"/>
                <a:ea typeface="Akrobat" charset="0"/>
                <a:cs typeface="Akrobat" charset="0"/>
              </a:rPr>
              <a:t>інформаційні</a:t>
            </a:r>
            <a:r>
              <a:rPr lang="ru-RU" sz="2800" b="1" dirty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sz="2800" b="1" dirty="0" err="1">
                <a:latin typeface="Georgia" panose="02040502050405020303" pitchFamily="18" charset="0"/>
                <a:ea typeface="Akrobat" charset="0"/>
                <a:cs typeface="Akrobat" charset="0"/>
              </a:rPr>
              <a:t>компетенції</a:t>
            </a:r>
            <a:r>
              <a:rPr lang="ru-RU" sz="2800" b="1" dirty="0">
                <a:latin typeface="Georgia" panose="02040502050405020303" pitchFamily="18" charset="0"/>
                <a:ea typeface="Akrobat" charset="0"/>
                <a:cs typeface="Akrobat" charset="0"/>
              </a:rPr>
              <a:t>: </a:t>
            </a:r>
            <a:endParaRPr lang="ru-RU" sz="2800" b="1" dirty="0" smtClean="0">
              <a:latin typeface="Georgia" panose="02040502050405020303" pitchFamily="18" charset="0"/>
              <a:ea typeface="Akrobat" charset="0"/>
              <a:cs typeface="Akrobat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err="1" smtClean="0">
                <a:latin typeface="Georgia" panose="02040502050405020303" pitchFamily="18" charset="0"/>
                <a:ea typeface="Akrobat" charset="0"/>
                <a:cs typeface="Akrobat" charset="0"/>
              </a:rPr>
              <a:t>уміння</a:t>
            </a:r>
            <a:r>
              <a:rPr lang="ru-RU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dirty="0" err="1" smtClean="0">
                <a:latin typeface="Georgia" panose="02040502050405020303" pitchFamily="18" charset="0"/>
                <a:ea typeface="Akrobat" charset="0"/>
                <a:cs typeface="Akrobat" charset="0"/>
              </a:rPr>
              <a:t>роботи</a:t>
            </a:r>
            <a:r>
              <a:rPr lang="ru-RU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dirty="0" err="1" smtClean="0">
                <a:latin typeface="Georgia" panose="02040502050405020303" pitchFamily="18" charset="0"/>
                <a:ea typeface="Akrobat" charset="0"/>
                <a:cs typeface="Akrobat" charset="0"/>
              </a:rPr>
              <a:t>із</a:t>
            </a:r>
            <a:r>
              <a:rPr lang="ru-RU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dirty="0" err="1">
                <a:latin typeface="Georgia" panose="02040502050405020303" pitchFamily="18" charset="0"/>
                <a:ea typeface="Akrobat" charset="0"/>
                <a:cs typeface="Akrobat" charset="0"/>
              </a:rPr>
              <a:t>засобами</a:t>
            </a:r>
            <a:r>
              <a:rPr lang="ru-RU" dirty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ІКТ;</a:t>
            </a:r>
          </a:p>
          <a:p>
            <a:pPr marL="285750" indent="-285750" algn="just">
              <a:buFontTx/>
              <a:buChar char="-"/>
            </a:pPr>
            <a:r>
              <a:rPr lang="ru-RU" dirty="0" err="1" smtClean="0">
                <a:latin typeface="Georgia" panose="02040502050405020303" pitchFamily="18" charset="0"/>
                <a:ea typeface="Akrobat" charset="0"/>
                <a:cs typeface="Akrobat" charset="0"/>
              </a:rPr>
              <a:t>уміння</a:t>
            </a:r>
            <a:r>
              <a:rPr lang="ru-RU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dirty="0" err="1">
                <a:latin typeface="Georgia" panose="02040502050405020303" pitchFamily="18" charset="0"/>
                <a:ea typeface="Akrobat" charset="0"/>
                <a:cs typeface="Akrobat" charset="0"/>
              </a:rPr>
              <a:t>шукати</a:t>
            </a:r>
            <a:r>
              <a:rPr lang="ru-RU" dirty="0">
                <a:latin typeface="Georgia" panose="02040502050405020303" pitchFamily="18" charset="0"/>
                <a:ea typeface="Akrobat" charset="0"/>
                <a:cs typeface="Akrobat" charset="0"/>
              </a:rPr>
              <a:t> і </a:t>
            </a:r>
            <a:r>
              <a:rPr lang="ru-RU" dirty="0" err="1">
                <a:latin typeface="Georgia" panose="02040502050405020303" pitchFamily="18" charset="0"/>
                <a:ea typeface="Akrobat" charset="0"/>
                <a:cs typeface="Akrobat" charset="0"/>
              </a:rPr>
              <a:t>зберігати</a:t>
            </a:r>
            <a:r>
              <a:rPr lang="ru-RU" dirty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dirty="0" err="1" smtClean="0">
                <a:latin typeface="Georgia" panose="02040502050405020303" pitchFamily="18" charset="0"/>
                <a:ea typeface="Akrobat" charset="0"/>
                <a:cs typeface="Akrobat" charset="0"/>
              </a:rPr>
              <a:t>знайдену</a:t>
            </a:r>
            <a:r>
              <a:rPr lang="ru-RU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dirty="0" err="1">
                <a:latin typeface="Georgia" panose="02040502050405020303" pitchFamily="18" charset="0"/>
                <a:ea typeface="Akrobat" charset="0"/>
                <a:cs typeface="Akrobat" charset="0"/>
              </a:rPr>
              <a:t>інформацію</a:t>
            </a:r>
            <a:r>
              <a:rPr lang="ru-RU" dirty="0">
                <a:latin typeface="Georgia" panose="02040502050405020303" pitchFamily="18" charset="0"/>
                <a:ea typeface="Akrobat" charset="0"/>
                <a:cs typeface="Akrobat" charset="0"/>
              </a:rPr>
              <a:t>; </a:t>
            </a:r>
            <a:endParaRPr lang="ru-RU" dirty="0" smtClean="0">
              <a:latin typeface="Georgia" panose="02040502050405020303" pitchFamily="18" charset="0"/>
              <a:ea typeface="Akrobat" charset="0"/>
              <a:cs typeface="Akrobat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err="1" smtClean="0">
                <a:latin typeface="Georgia" panose="02040502050405020303" pitchFamily="18" charset="0"/>
                <a:ea typeface="Akrobat" charset="0"/>
                <a:cs typeface="Akrobat" charset="0"/>
              </a:rPr>
              <a:t>уміння</a:t>
            </a:r>
            <a:r>
              <a:rPr lang="ru-RU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dirty="0" err="1">
                <a:latin typeface="Georgia" panose="02040502050405020303" pitchFamily="18" charset="0"/>
                <a:ea typeface="Akrobat" charset="0"/>
                <a:cs typeface="Akrobat" charset="0"/>
              </a:rPr>
              <a:t>створювати</a:t>
            </a:r>
            <a:r>
              <a:rPr lang="ru-RU" dirty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dirty="0" err="1">
                <a:latin typeface="Georgia" panose="02040502050405020303" pitchFamily="18" charset="0"/>
                <a:ea typeface="Akrobat" charset="0"/>
                <a:cs typeface="Akrobat" charset="0"/>
              </a:rPr>
              <a:t>письмові</a:t>
            </a:r>
            <a:r>
              <a:rPr lang="ru-RU" dirty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dirty="0" err="1">
                <a:latin typeface="Georgia" panose="02040502050405020303" pitchFamily="18" charset="0"/>
                <a:ea typeface="Akrobat" charset="0"/>
                <a:cs typeface="Akrobat" charset="0"/>
              </a:rPr>
              <a:t>повідомлення</a:t>
            </a:r>
            <a:r>
              <a:rPr lang="ru-RU" dirty="0">
                <a:latin typeface="Georgia" panose="02040502050405020303" pitchFamily="18" charset="0"/>
                <a:ea typeface="Akrobat" charset="0"/>
                <a:cs typeface="Akrobat" charset="0"/>
              </a:rPr>
              <a:t> і </a:t>
            </a:r>
            <a:r>
              <a:rPr lang="ru-RU" dirty="0" err="1" smtClean="0">
                <a:latin typeface="Georgia" panose="02040502050405020303" pitchFamily="18" charset="0"/>
                <a:ea typeface="Akrobat" charset="0"/>
                <a:cs typeface="Akrobat" charset="0"/>
              </a:rPr>
              <a:t>використовувати</a:t>
            </a:r>
            <a:r>
              <a:rPr lang="ru-RU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dirty="0" err="1">
                <a:latin typeface="Georgia" panose="02040502050405020303" pitchFamily="18" charset="0"/>
                <a:ea typeface="Akrobat" charset="0"/>
                <a:cs typeface="Akrobat" charset="0"/>
              </a:rPr>
              <a:t>тексти</a:t>
            </a:r>
            <a:r>
              <a:rPr lang="ru-RU" dirty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при </a:t>
            </a:r>
            <a:r>
              <a:rPr lang="ru-RU" dirty="0" err="1" smtClean="0">
                <a:latin typeface="Georgia" panose="02040502050405020303" pitchFamily="18" charset="0"/>
                <a:ea typeface="Akrobat" charset="0"/>
                <a:cs typeface="Akrobat" charset="0"/>
              </a:rPr>
              <a:t>складанні</a:t>
            </a:r>
            <a:r>
              <a:rPr lang="ru-RU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dirty="0" err="1">
                <a:latin typeface="Georgia" panose="02040502050405020303" pitchFamily="18" charset="0"/>
                <a:ea typeface="Akrobat" charset="0"/>
                <a:cs typeface="Akrobat" charset="0"/>
              </a:rPr>
              <a:t>цифрових</a:t>
            </a:r>
            <a:r>
              <a:rPr lang="ru-RU" dirty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dirty="0" err="1">
                <a:latin typeface="Georgia" panose="02040502050405020303" pitchFamily="18" charset="0"/>
                <a:ea typeface="Akrobat" charset="0"/>
                <a:cs typeface="Akrobat" charset="0"/>
              </a:rPr>
              <a:t>оповідань</a:t>
            </a:r>
            <a:r>
              <a:rPr lang="ru-RU" dirty="0">
                <a:latin typeface="Georgia" panose="02040502050405020303" pitchFamily="18" charset="0"/>
                <a:ea typeface="Akrobat" charset="0"/>
                <a:cs typeface="Akrobat" charset="0"/>
              </a:rPr>
              <a:t>; 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dirty="0" err="1">
                <a:latin typeface="Georgia" panose="02040502050405020303" pitchFamily="18" charset="0"/>
                <a:ea typeface="Akrobat" charset="0"/>
                <a:cs typeface="Akrobat" charset="0"/>
              </a:rPr>
              <a:t>уміння</a:t>
            </a:r>
            <a:r>
              <a:rPr lang="ru-RU" dirty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dirty="0" err="1">
                <a:latin typeface="Georgia" panose="02040502050405020303" pitchFamily="18" charset="0"/>
                <a:ea typeface="Akrobat" charset="0"/>
                <a:cs typeface="Akrobat" charset="0"/>
              </a:rPr>
              <a:t>створювати</a:t>
            </a:r>
            <a:r>
              <a:rPr lang="ru-RU" dirty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dirty="0" err="1">
                <a:latin typeface="Georgia" panose="02040502050405020303" pitchFamily="18" charset="0"/>
                <a:ea typeface="Akrobat" charset="0"/>
                <a:cs typeface="Akrobat" charset="0"/>
              </a:rPr>
              <a:t>гіпертекстові</a:t>
            </a:r>
            <a:r>
              <a:rPr lang="ru-RU" dirty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та </a:t>
            </a:r>
            <a:r>
              <a:rPr lang="ru-RU" dirty="0" err="1" smtClean="0">
                <a:latin typeface="Georgia" panose="02040502050405020303" pitchFamily="18" charset="0"/>
                <a:ea typeface="Akrobat" charset="0"/>
                <a:cs typeface="Akrobat" charset="0"/>
              </a:rPr>
              <a:t>мультимедійні</a:t>
            </a:r>
            <a:r>
              <a:rPr lang="ru-RU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dirty="0" err="1">
                <a:latin typeface="Georgia" panose="02040502050405020303" pitchFamily="18" charset="0"/>
                <a:ea typeface="Akrobat" charset="0"/>
                <a:cs typeface="Akrobat" charset="0"/>
              </a:rPr>
              <a:t>інформаційні</a:t>
            </a:r>
            <a:r>
              <a:rPr lang="ru-RU" dirty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dirty="0" err="1">
                <a:latin typeface="Georgia" panose="02040502050405020303" pitchFamily="18" charset="0"/>
                <a:ea typeface="Akrobat" charset="0"/>
                <a:cs typeface="Akrobat" charset="0"/>
              </a:rPr>
              <a:t>об'єкти</a:t>
            </a:r>
            <a:r>
              <a:rPr lang="ru-RU" dirty="0">
                <a:latin typeface="Georgia" panose="02040502050405020303" pitchFamily="18" charset="0"/>
                <a:ea typeface="Akrobat" charset="0"/>
                <a:cs typeface="Akrobat" charset="0"/>
              </a:rPr>
              <a:t>. </a:t>
            </a:r>
            <a:endParaRPr lang="ru-RU" dirty="0" smtClean="0">
              <a:latin typeface="Georgia" panose="02040502050405020303" pitchFamily="18" charset="0"/>
              <a:ea typeface="Akrobat" charset="0"/>
              <a:cs typeface="Akrobat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err="1" smtClean="0">
                <a:latin typeface="Georgia" panose="02040502050405020303" pitchFamily="18" charset="0"/>
                <a:ea typeface="Akrobat" charset="0"/>
                <a:cs typeface="Akrobat" charset="0"/>
              </a:rPr>
              <a:t>уміння</a:t>
            </a:r>
            <a:r>
              <a:rPr lang="ru-RU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dirty="0" err="1">
                <a:latin typeface="Georgia" panose="02040502050405020303" pitchFamily="18" charset="0"/>
                <a:ea typeface="Akrobat" charset="0"/>
                <a:cs typeface="Akrobat" charset="0"/>
              </a:rPr>
              <a:t>обробляти</a:t>
            </a:r>
            <a:r>
              <a:rPr lang="ru-RU" dirty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dirty="0" err="1">
                <a:latin typeface="Georgia" panose="02040502050405020303" pitchFamily="18" charset="0"/>
                <a:ea typeface="Akrobat" charset="0"/>
                <a:cs typeface="Akrobat" charset="0"/>
              </a:rPr>
              <a:t>зображення</a:t>
            </a:r>
            <a:r>
              <a:rPr lang="ru-RU" dirty="0">
                <a:latin typeface="Georgia" panose="02040502050405020303" pitchFamily="18" charset="0"/>
                <a:ea typeface="Akrobat" charset="0"/>
                <a:cs typeface="Akrobat" charset="0"/>
              </a:rPr>
              <a:t> і </a:t>
            </a:r>
            <a:r>
              <a:rPr lang="ru-RU" dirty="0" err="1">
                <a:latin typeface="Georgia" panose="02040502050405020303" pitchFamily="18" charset="0"/>
                <a:ea typeface="Akrobat" charset="0"/>
                <a:cs typeface="Akrobat" charset="0"/>
              </a:rPr>
              <a:t>створювати</a:t>
            </a:r>
            <a:r>
              <a:rPr lang="ru-RU" dirty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dirty="0" err="1">
                <a:latin typeface="Georgia" panose="02040502050405020303" pitchFamily="18" charset="0"/>
                <a:ea typeface="Akrobat" charset="0"/>
                <a:cs typeface="Akrobat" charset="0"/>
              </a:rPr>
              <a:t>графічні</a:t>
            </a:r>
            <a:r>
              <a:rPr lang="ru-RU" dirty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dirty="0" err="1">
                <a:latin typeface="Georgia" panose="02040502050405020303" pitchFamily="18" charset="0"/>
                <a:ea typeface="Akrobat" charset="0"/>
                <a:cs typeface="Akrobat" charset="0"/>
              </a:rPr>
              <a:t>об'єкти</a:t>
            </a:r>
            <a:r>
              <a:rPr lang="ru-RU" dirty="0">
                <a:latin typeface="Georgia" panose="02040502050405020303" pitchFamily="18" charset="0"/>
                <a:ea typeface="Akrobat" charset="0"/>
                <a:cs typeface="Akrobat" charset="0"/>
              </a:rPr>
              <a:t>; </a:t>
            </a:r>
            <a:endParaRPr lang="ru-RU" dirty="0" smtClean="0">
              <a:latin typeface="Georgia" panose="02040502050405020303" pitchFamily="18" charset="0"/>
              <a:ea typeface="Akrobat" charset="0"/>
              <a:cs typeface="Akrobat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err="1" smtClean="0">
                <a:latin typeface="Georgia" panose="02040502050405020303" pitchFamily="18" charset="0"/>
                <a:ea typeface="Akrobat" charset="0"/>
                <a:cs typeface="Akrobat" charset="0"/>
              </a:rPr>
              <a:t>уміння</a:t>
            </a:r>
            <a:r>
              <a:rPr lang="ru-RU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dirty="0" err="1">
                <a:latin typeface="Georgia" panose="02040502050405020303" pitchFamily="18" charset="0"/>
                <a:ea typeface="Akrobat" charset="0"/>
                <a:cs typeface="Akrobat" charset="0"/>
              </a:rPr>
              <a:t>записувати</a:t>
            </a:r>
            <a:r>
              <a:rPr lang="ru-RU" dirty="0">
                <a:latin typeface="Georgia" panose="02040502050405020303" pitchFamily="18" charset="0"/>
                <a:ea typeface="Akrobat" charset="0"/>
                <a:cs typeface="Akrobat" charset="0"/>
              </a:rPr>
              <a:t> і </a:t>
            </a:r>
            <a:r>
              <a:rPr lang="ru-RU" dirty="0" err="1">
                <a:latin typeface="Georgia" panose="02040502050405020303" pitchFamily="18" charset="0"/>
                <a:ea typeface="Akrobat" charset="0"/>
                <a:cs typeface="Akrobat" charset="0"/>
              </a:rPr>
              <a:t>обробляти</a:t>
            </a:r>
            <a:r>
              <a:rPr lang="ru-RU" dirty="0">
                <a:latin typeface="Georgia" panose="02040502050405020303" pitchFamily="18" charset="0"/>
                <a:ea typeface="Akrobat" charset="0"/>
                <a:cs typeface="Akrobat" charset="0"/>
              </a:rPr>
              <a:t> звуки; </a:t>
            </a:r>
            <a:endParaRPr lang="ru-RU" dirty="0" smtClean="0">
              <a:latin typeface="Georgia" panose="02040502050405020303" pitchFamily="18" charset="0"/>
              <a:ea typeface="Akrobat" charset="0"/>
              <a:cs typeface="Akrobat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err="1" smtClean="0">
                <a:latin typeface="Georgia" panose="02040502050405020303" pitchFamily="18" charset="0"/>
                <a:ea typeface="Akrobat" charset="0"/>
                <a:cs typeface="Akrobat" charset="0"/>
              </a:rPr>
              <a:t>уміння</a:t>
            </a:r>
            <a:r>
              <a:rPr lang="ru-RU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dirty="0" err="1">
                <a:latin typeface="Georgia" panose="02040502050405020303" pitchFamily="18" charset="0"/>
                <a:ea typeface="Akrobat" charset="0"/>
                <a:cs typeface="Akrobat" charset="0"/>
              </a:rPr>
              <a:t>створювати</a:t>
            </a:r>
            <a:r>
              <a:rPr lang="ru-RU" dirty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dirty="0" err="1">
                <a:latin typeface="Georgia" panose="02040502050405020303" pitchFamily="18" charset="0"/>
                <a:ea typeface="Akrobat" charset="0"/>
                <a:cs typeface="Akrobat" charset="0"/>
              </a:rPr>
              <a:t>музичні</a:t>
            </a:r>
            <a:r>
              <a:rPr lang="ru-RU" dirty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dirty="0" err="1">
                <a:latin typeface="Georgia" panose="02040502050405020303" pitchFamily="18" charset="0"/>
                <a:ea typeface="Akrobat" charset="0"/>
                <a:cs typeface="Akrobat" charset="0"/>
              </a:rPr>
              <a:t>об'єкти</a:t>
            </a:r>
            <a:r>
              <a:rPr lang="ru-RU" dirty="0">
                <a:latin typeface="Georgia" panose="02040502050405020303" pitchFamily="18" charset="0"/>
                <a:ea typeface="Akrobat" charset="0"/>
                <a:cs typeface="Akrobat" charset="0"/>
              </a:rPr>
              <a:t>; </a:t>
            </a:r>
            <a:endParaRPr lang="ru-RU" dirty="0" smtClean="0">
              <a:latin typeface="Georgia" panose="02040502050405020303" pitchFamily="18" charset="0"/>
              <a:ea typeface="Akrobat" charset="0"/>
              <a:cs typeface="Akrobat" charset="0"/>
            </a:endParaRPr>
          </a:p>
          <a:p>
            <a:pPr algn="just"/>
            <a:r>
              <a:rPr lang="ru-RU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-  </a:t>
            </a:r>
            <a:r>
              <a:rPr lang="ru-RU" dirty="0" err="1" smtClean="0">
                <a:latin typeface="Georgia" panose="02040502050405020303" pitchFamily="18" charset="0"/>
                <a:ea typeface="Akrobat" charset="0"/>
                <a:cs typeface="Akrobat" charset="0"/>
              </a:rPr>
              <a:t>уміння</a:t>
            </a:r>
            <a:r>
              <a:rPr lang="ru-RU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dirty="0" err="1" smtClean="0">
                <a:latin typeface="Georgia" panose="02040502050405020303" pitchFamily="18" charset="0"/>
                <a:ea typeface="Akrobat" charset="0"/>
                <a:cs typeface="Akrobat" charset="0"/>
              </a:rPr>
              <a:t>використовувати</a:t>
            </a:r>
            <a:r>
              <a:rPr lang="ru-RU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dirty="0" err="1">
                <a:latin typeface="Georgia" panose="02040502050405020303" pitchFamily="18" charset="0"/>
                <a:ea typeface="Akrobat" charset="0"/>
                <a:cs typeface="Akrobat" charset="0"/>
              </a:rPr>
              <a:t>геоданні</a:t>
            </a:r>
            <a:r>
              <a:rPr lang="ru-RU" dirty="0">
                <a:latin typeface="Georgia" panose="02040502050405020303" pitchFamily="18" charset="0"/>
                <a:ea typeface="Akrobat" charset="0"/>
                <a:cs typeface="Akrobat" charset="0"/>
              </a:rPr>
              <a:t>;.</a:t>
            </a:r>
            <a:endParaRPr lang="en-US" dirty="0">
              <a:latin typeface="Georgia" panose="02040502050405020303" pitchFamily="18" charset="0"/>
              <a:ea typeface="Akrobat" charset="0"/>
              <a:cs typeface="Akrobat" charset="0"/>
            </a:endParaRPr>
          </a:p>
        </p:txBody>
      </p:sp>
      <p:sp>
        <p:nvSpPr>
          <p:cNvPr id="6" name="Google Shape;47;p11"/>
          <p:cNvSpPr txBox="1">
            <a:spLocks noGrp="1"/>
          </p:cNvSpPr>
          <p:nvPr>
            <p:ph type="ctrTitle"/>
          </p:nvPr>
        </p:nvSpPr>
        <p:spPr>
          <a:xfrm>
            <a:off x="144093" y="143437"/>
            <a:ext cx="7153206" cy="118752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Розвиток компетенцій</a:t>
            </a:r>
            <a:endParaRPr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59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92" y="1198880"/>
            <a:ext cx="8911032" cy="3708400"/>
          </a:xfrm>
        </p:spPr>
        <p:txBody>
          <a:bodyPr/>
          <a:lstStyle/>
          <a:p>
            <a:pPr algn="just"/>
            <a:r>
              <a:rPr lang="ru-RU" sz="3200" dirty="0">
                <a:latin typeface="Georgia" panose="02040502050405020303" pitchFamily="18" charset="0"/>
                <a:ea typeface="Akrobat" charset="0"/>
                <a:cs typeface="Akrobat" charset="0"/>
              </a:rPr>
              <a:t>б</a:t>
            </a:r>
            <a:r>
              <a:rPr lang="ru-RU" sz="32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) </a:t>
            </a:r>
            <a:r>
              <a:rPr lang="ru-RU" sz="2800" b="1" u="sng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к</a:t>
            </a:r>
            <a:r>
              <a:rPr lang="uk-UA" sz="2800" b="1" u="sng" dirty="0">
                <a:latin typeface="Georgia" panose="02040502050405020303" pitchFamily="18" charset="0"/>
                <a:ea typeface="Akrobat" charset="0"/>
                <a:cs typeface="Akrobat" charset="0"/>
              </a:rPr>
              <a:t>о</a:t>
            </a:r>
            <a:r>
              <a:rPr lang="ru-RU" sz="2800" b="1" u="sng" dirty="0" err="1" smtClean="0">
                <a:latin typeface="Georgia" panose="02040502050405020303" pitchFamily="18" charset="0"/>
                <a:ea typeface="Akrobat" charset="0"/>
                <a:cs typeface="Akrobat" charset="0"/>
              </a:rPr>
              <a:t>гнітивні</a:t>
            </a:r>
            <a:r>
              <a:rPr lang="ru-RU" sz="2800" b="1" u="sng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sz="2800" b="1" u="sng" dirty="0" err="1">
                <a:latin typeface="Georgia" panose="02040502050405020303" pitchFamily="18" charset="0"/>
                <a:ea typeface="Akrobat" charset="0"/>
                <a:cs typeface="Akrobat" charset="0"/>
              </a:rPr>
              <a:t>компетенції</a:t>
            </a:r>
            <a:r>
              <a:rPr lang="ru-RU" sz="2800" b="1" u="sng" dirty="0">
                <a:latin typeface="Georgia" panose="02040502050405020303" pitchFamily="18" charset="0"/>
                <a:ea typeface="Akrobat" charset="0"/>
                <a:cs typeface="Akrobat" charset="0"/>
              </a:rPr>
              <a:t>: </a:t>
            </a:r>
            <a:endParaRPr lang="ru-RU" sz="2800" b="1" u="sng" dirty="0" smtClean="0">
              <a:latin typeface="Georgia" panose="02040502050405020303" pitchFamily="18" charset="0"/>
              <a:ea typeface="Akrobat" charset="0"/>
              <a:cs typeface="Akrobat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400" dirty="0" err="1">
                <a:latin typeface="Georgia" panose="02040502050405020303" pitchFamily="18" charset="0"/>
                <a:ea typeface="Akrobat" charset="0"/>
                <a:cs typeface="Akrobat" charset="0"/>
              </a:rPr>
              <a:t>уміння</a:t>
            </a:r>
            <a:r>
              <a:rPr lang="ru-RU" sz="2400" dirty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  <a:ea typeface="Akrobat" charset="0"/>
                <a:cs typeface="Akrobat" charset="0"/>
              </a:rPr>
              <a:t>ставити</a:t>
            </a:r>
            <a:r>
              <a:rPr lang="ru-RU" sz="2400" dirty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  <a:ea typeface="Akrobat" charset="0"/>
                <a:cs typeface="Akrobat" charset="0"/>
              </a:rPr>
              <a:t>навчальні</a:t>
            </a:r>
            <a:r>
              <a:rPr lang="ru-RU" sz="24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  <a:ea typeface="Akrobat" charset="0"/>
                <a:cs typeface="Akrobat" charset="0"/>
              </a:rPr>
              <a:t>завдання</a:t>
            </a:r>
            <a:r>
              <a:rPr lang="ru-RU" sz="2400" dirty="0">
                <a:latin typeface="Georgia" panose="02040502050405020303" pitchFamily="18" charset="0"/>
                <a:ea typeface="Akrobat" charset="0"/>
                <a:cs typeface="Akrobat" charset="0"/>
              </a:rPr>
              <a:t> і </a:t>
            </a:r>
            <a:r>
              <a:rPr lang="ru-RU" sz="2400" dirty="0" err="1">
                <a:latin typeface="Georgia" panose="02040502050405020303" pitchFamily="18" charset="0"/>
                <a:ea typeface="Akrobat" charset="0"/>
                <a:cs typeface="Akrobat" charset="0"/>
              </a:rPr>
              <a:t>вирішувати</a:t>
            </a:r>
            <a:r>
              <a:rPr lang="ru-RU" sz="2400" dirty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  <a:ea typeface="Akrobat" charset="0"/>
                <a:cs typeface="Akrobat" charset="0"/>
              </a:rPr>
              <a:t>їх</a:t>
            </a:r>
            <a:r>
              <a:rPr lang="ru-RU" sz="24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 (</a:t>
            </a:r>
            <a:r>
              <a:rPr lang="en-US" sz="24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problem solving</a:t>
            </a:r>
            <a:r>
              <a:rPr lang="ru-RU" sz="24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); </a:t>
            </a:r>
          </a:p>
          <a:p>
            <a:pPr marL="285750" indent="-285750" algn="just">
              <a:buFontTx/>
              <a:buChar char="-"/>
            </a:pPr>
            <a:r>
              <a:rPr lang="ru-RU" sz="2400" dirty="0" err="1">
                <a:latin typeface="Georgia" panose="02040502050405020303" pitchFamily="18" charset="0"/>
                <a:ea typeface="Akrobat" charset="0"/>
                <a:cs typeface="Akrobat" charset="0"/>
              </a:rPr>
              <a:t>н</a:t>
            </a:r>
            <a:r>
              <a:rPr lang="ru-RU" sz="2400" dirty="0" err="1" smtClean="0">
                <a:latin typeface="Georgia" panose="02040502050405020303" pitchFamily="18" charset="0"/>
                <a:ea typeface="Akrobat" charset="0"/>
                <a:cs typeface="Akrobat" charset="0"/>
              </a:rPr>
              <a:t>авички</a:t>
            </a:r>
            <a:r>
              <a:rPr lang="ru-RU" sz="24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 креативного та критичного </a:t>
            </a:r>
            <a:r>
              <a:rPr lang="ru-RU" sz="2400" dirty="0" err="1" smtClean="0">
                <a:latin typeface="Georgia" panose="02040502050405020303" pitchFamily="18" charset="0"/>
                <a:ea typeface="Akrobat" charset="0"/>
                <a:cs typeface="Akrobat" charset="0"/>
              </a:rPr>
              <a:t>мислення</a:t>
            </a:r>
            <a:r>
              <a:rPr lang="ru-RU" sz="24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; </a:t>
            </a:r>
          </a:p>
          <a:p>
            <a:pPr marL="285750" indent="-285750" algn="just">
              <a:buFontTx/>
              <a:buChar char="-"/>
            </a:pPr>
            <a:r>
              <a:rPr lang="ru-RU" sz="2400" dirty="0" err="1" smtClean="0">
                <a:latin typeface="Georgia" panose="02040502050405020303" pitchFamily="18" charset="0"/>
                <a:ea typeface="Akrobat" charset="0"/>
                <a:cs typeface="Akrobat" charset="0"/>
              </a:rPr>
              <a:t>навички</a:t>
            </a:r>
            <a:r>
              <a:rPr lang="ru-RU" sz="24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  <a:ea typeface="Akrobat" charset="0"/>
                <a:cs typeface="Akrobat" charset="0"/>
              </a:rPr>
              <a:t>роботи</a:t>
            </a:r>
            <a:r>
              <a:rPr lang="ru-RU" sz="24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 з </a:t>
            </a:r>
            <a:r>
              <a:rPr lang="ru-RU" sz="2400" dirty="0" err="1" smtClean="0">
                <a:latin typeface="Georgia" panose="02040502050405020303" pitchFamily="18" charset="0"/>
                <a:ea typeface="Akrobat" charset="0"/>
                <a:cs typeface="Akrobat" charset="0"/>
              </a:rPr>
              <a:t>інформацією</a:t>
            </a:r>
            <a:r>
              <a:rPr lang="ru-RU" sz="2400" dirty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sz="24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(</a:t>
            </a:r>
            <a:r>
              <a:rPr lang="ru-RU" sz="2400" dirty="0" err="1" smtClean="0">
                <a:latin typeface="Georgia" panose="02040502050405020303" pitchFamily="18" charset="0"/>
                <a:ea typeface="Akrobat" charset="0"/>
                <a:cs typeface="Akrobat" charset="0"/>
              </a:rPr>
              <a:t>аналітика</a:t>
            </a:r>
            <a:r>
              <a:rPr lang="ru-RU" sz="24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  <a:ea typeface="Akrobat" charset="0"/>
                <a:cs typeface="Akrobat" charset="0"/>
              </a:rPr>
              <a:t>узагальнення</a:t>
            </a:r>
            <a:r>
              <a:rPr lang="ru-RU" sz="24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  <a:ea typeface="Akrobat" charset="0"/>
                <a:cs typeface="Akrobat" charset="0"/>
              </a:rPr>
              <a:t>виокремлення</a:t>
            </a:r>
            <a:r>
              <a:rPr lang="ru-RU" sz="24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 головного); </a:t>
            </a:r>
          </a:p>
          <a:p>
            <a:pPr algn="just"/>
            <a:r>
              <a:rPr lang="ru-RU" sz="24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-  </a:t>
            </a:r>
            <a:r>
              <a:rPr lang="ru-RU" sz="2400" dirty="0" err="1" smtClean="0">
                <a:latin typeface="Georgia" panose="02040502050405020303" pitchFamily="18" charset="0"/>
                <a:ea typeface="Akrobat" charset="0"/>
                <a:cs typeface="Akrobat" charset="0"/>
              </a:rPr>
              <a:t>уміння</a:t>
            </a:r>
            <a:r>
              <a:rPr lang="ru-RU" sz="24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sz="2400" dirty="0">
                <a:latin typeface="Georgia" panose="02040502050405020303" pitchFamily="18" charset="0"/>
                <a:ea typeface="Akrobat" charset="0"/>
                <a:cs typeface="Akrobat" charset="0"/>
              </a:rPr>
              <a:t>бути </a:t>
            </a:r>
            <a:r>
              <a:rPr lang="ru-RU" sz="2400" dirty="0" err="1">
                <a:latin typeface="Georgia" panose="02040502050405020303" pitchFamily="18" charset="0"/>
                <a:ea typeface="Akrobat" charset="0"/>
                <a:cs typeface="Akrobat" charset="0"/>
              </a:rPr>
              <a:t>уважним</a:t>
            </a:r>
            <a:r>
              <a:rPr lang="ru-RU" sz="2400" dirty="0">
                <a:latin typeface="Georgia" panose="02040502050405020303" pitchFamily="18" charset="0"/>
                <a:ea typeface="Akrobat" charset="0"/>
                <a:cs typeface="Akrobat" charset="0"/>
              </a:rPr>
              <a:t> до деталей;</a:t>
            </a:r>
            <a:endParaRPr lang="en-US" sz="2400" dirty="0">
              <a:latin typeface="Georgia" panose="02040502050405020303" pitchFamily="18" charset="0"/>
              <a:ea typeface="Akrobat" charset="0"/>
              <a:cs typeface="Akrobat" charset="0"/>
            </a:endParaRPr>
          </a:p>
        </p:txBody>
      </p:sp>
      <p:sp>
        <p:nvSpPr>
          <p:cNvPr id="6" name="Google Shape;47;p11"/>
          <p:cNvSpPr txBox="1">
            <a:spLocks noGrp="1"/>
          </p:cNvSpPr>
          <p:nvPr>
            <p:ph type="ctrTitle"/>
          </p:nvPr>
        </p:nvSpPr>
        <p:spPr>
          <a:xfrm>
            <a:off x="144093" y="143437"/>
            <a:ext cx="7153206" cy="118752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Розвиток компетенцій</a:t>
            </a:r>
            <a:endParaRPr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01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92" y="1198880"/>
            <a:ext cx="8911032" cy="3708400"/>
          </a:xfrm>
        </p:spPr>
        <p:txBody>
          <a:bodyPr/>
          <a:lstStyle/>
          <a:p>
            <a:pPr algn="just"/>
            <a:r>
              <a:rPr lang="ru-RU" sz="32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в</a:t>
            </a:r>
            <a:r>
              <a:rPr lang="ru-RU" sz="3200" u="sng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) </a:t>
            </a:r>
            <a:r>
              <a:rPr lang="ru-RU" sz="2800" b="1" u="sng" dirty="0" err="1" smtClean="0">
                <a:latin typeface="Georgia" panose="02040502050405020303" pitchFamily="18" charset="0"/>
                <a:ea typeface="Akrobat" charset="0"/>
                <a:cs typeface="Akrobat" charset="0"/>
              </a:rPr>
              <a:t>комун</a:t>
            </a:r>
            <a:r>
              <a:rPr lang="uk-UA" sz="2800" b="1" u="sng" dirty="0" err="1" smtClean="0">
                <a:latin typeface="Georgia" panose="02040502050405020303" pitchFamily="18" charset="0"/>
                <a:ea typeface="Akrobat" charset="0"/>
                <a:cs typeface="Akrobat" charset="0"/>
              </a:rPr>
              <a:t>ікатив</a:t>
            </a:r>
            <a:r>
              <a:rPr lang="ru-RU" sz="2800" b="1" u="sng" dirty="0" err="1" smtClean="0">
                <a:latin typeface="Georgia" panose="02040502050405020303" pitchFamily="18" charset="0"/>
                <a:ea typeface="Akrobat" charset="0"/>
                <a:cs typeface="Akrobat" charset="0"/>
              </a:rPr>
              <a:t>ні</a:t>
            </a:r>
            <a:r>
              <a:rPr lang="ru-RU" sz="2800" b="1" u="sng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sz="2800" b="1" u="sng" dirty="0" err="1">
                <a:latin typeface="Georgia" panose="02040502050405020303" pitchFamily="18" charset="0"/>
                <a:ea typeface="Akrobat" charset="0"/>
                <a:cs typeface="Akrobat" charset="0"/>
              </a:rPr>
              <a:t>компетенції</a:t>
            </a:r>
            <a:r>
              <a:rPr lang="ru-RU" sz="2800" b="1" u="sng" dirty="0">
                <a:latin typeface="Georgia" panose="02040502050405020303" pitchFamily="18" charset="0"/>
                <a:ea typeface="Akrobat" charset="0"/>
                <a:cs typeface="Akrobat" charset="0"/>
              </a:rPr>
              <a:t>: </a:t>
            </a:r>
          </a:p>
          <a:p>
            <a:pPr marL="285750" indent="-285750" algn="just">
              <a:buFontTx/>
              <a:buChar char="-"/>
            </a:pPr>
            <a:r>
              <a:rPr lang="ru-RU" sz="2800" dirty="0" err="1" smtClean="0">
                <a:latin typeface="Georgia" panose="02040502050405020303" pitchFamily="18" charset="0"/>
                <a:ea typeface="Akrobat" charset="0"/>
                <a:cs typeface="Akrobat" charset="0"/>
              </a:rPr>
              <a:t>навички</a:t>
            </a:r>
            <a:r>
              <a:rPr lang="ru-RU" sz="28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  <a:ea typeface="Akrobat" charset="0"/>
                <a:cs typeface="Akrobat" charset="0"/>
              </a:rPr>
              <a:t>усного</a:t>
            </a:r>
            <a:r>
              <a:rPr lang="ru-RU" sz="28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 та </a:t>
            </a:r>
            <a:r>
              <a:rPr lang="ru-RU" sz="2800" dirty="0" err="1" smtClean="0">
                <a:latin typeface="Georgia" panose="02040502050405020303" pitchFamily="18" charset="0"/>
                <a:ea typeface="Akrobat" charset="0"/>
                <a:cs typeface="Akrobat" charset="0"/>
              </a:rPr>
              <a:t>писемного</a:t>
            </a:r>
            <a:r>
              <a:rPr lang="ru-RU" sz="28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  <a:ea typeface="Akrobat" charset="0"/>
                <a:cs typeface="Akrobat" charset="0"/>
              </a:rPr>
              <a:t>мовлення</a:t>
            </a:r>
            <a:r>
              <a:rPr lang="ru-RU" sz="28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; </a:t>
            </a:r>
          </a:p>
          <a:p>
            <a:pPr marL="285750" indent="-285750" algn="just">
              <a:buFontTx/>
              <a:buChar char="-"/>
            </a:pPr>
            <a:r>
              <a:rPr lang="ru-RU" sz="2800" dirty="0" err="1">
                <a:latin typeface="Georgia" panose="02040502050405020303" pitchFamily="18" charset="0"/>
                <a:ea typeface="Akrobat" charset="0"/>
                <a:cs typeface="Akrobat" charset="0"/>
              </a:rPr>
              <a:t>п</a:t>
            </a:r>
            <a:r>
              <a:rPr lang="ru-RU" sz="2800" dirty="0" err="1" smtClean="0">
                <a:latin typeface="Georgia" panose="02040502050405020303" pitchFamily="18" charset="0"/>
                <a:ea typeface="Akrobat" charset="0"/>
                <a:cs typeface="Akrobat" charset="0"/>
              </a:rPr>
              <a:t>резентаційні</a:t>
            </a:r>
            <a:r>
              <a:rPr lang="ru-RU" sz="28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  <a:ea typeface="Akrobat" charset="0"/>
                <a:cs typeface="Akrobat" charset="0"/>
              </a:rPr>
              <a:t>навички</a:t>
            </a:r>
            <a:r>
              <a:rPr lang="ru-RU" sz="28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r>
              <a:rPr lang="ru-RU" sz="2800" dirty="0" err="1" smtClean="0">
                <a:latin typeface="Georgia" panose="02040502050405020303" pitchFamily="18" charset="0"/>
                <a:ea typeface="Akrobat" charset="0"/>
                <a:cs typeface="Akrobat" charset="0"/>
              </a:rPr>
              <a:t>навички</a:t>
            </a:r>
            <a:r>
              <a:rPr lang="ru-RU" sz="28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  <a:ea typeface="Akrobat" charset="0"/>
                <a:cs typeface="Akrobat" charset="0"/>
              </a:rPr>
              <a:t>працювати</a:t>
            </a:r>
            <a:r>
              <a:rPr lang="ru-RU" sz="28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sz="2800" dirty="0">
                <a:latin typeface="Georgia" panose="02040502050405020303" pitchFamily="18" charset="0"/>
                <a:ea typeface="Akrobat" charset="0"/>
                <a:cs typeface="Akrobat" charset="0"/>
              </a:rPr>
              <a:t>в </a:t>
            </a:r>
            <a:r>
              <a:rPr lang="ru-RU" sz="2800" dirty="0" err="1" smtClean="0">
                <a:latin typeface="Georgia" panose="02040502050405020303" pitchFamily="18" charset="0"/>
                <a:ea typeface="Akrobat" charset="0"/>
                <a:cs typeface="Akrobat" charset="0"/>
              </a:rPr>
              <a:t>команді</a:t>
            </a:r>
            <a:r>
              <a:rPr lang="ru-RU" sz="28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 (</a:t>
            </a:r>
            <a:r>
              <a:rPr lang="ru-RU" sz="2800" dirty="0" err="1" smtClean="0">
                <a:latin typeface="Georgia" panose="02040502050405020303" pitchFamily="18" charset="0"/>
                <a:ea typeface="Akrobat" charset="0"/>
                <a:cs typeface="Akrobat" charset="0"/>
              </a:rPr>
              <a:t>кооперація</a:t>
            </a:r>
            <a:r>
              <a:rPr lang="ru-RU" sz="28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, </a:t>
            </a:r>
            <a:r>
              <a:rPr lang="ru-RU" sz="2800" dirty="0" err="1" smtClean="0">
                <a:latin typeface="Georgia" panose="02040502050405020303" pitchFamily="18" charset="0"/>
                <a:ea typeface="Akrobat" charset="0"/>
                <a:cs typeface="Akrobat" charset="0"/>
              </a:rPr>
              <a:t>співпраця</a:t>
            </a:r>
            <a:r>
              <a:rPr lang="ru-RU" sz="28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); </a:t>
            </a:r>
          </a:p>
          <a:p>
            <a:pPr algn="just"/>
            <a:r>
              <a:rPr lang="ru-RU" sz="28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-  </a:t>
            </a:r>
            <a:r>
              <a:rPr lang="ru-RU" sz="2800" dirty="0" err="1" smtClean="0">
                <a:latin typeface="Georgia" panose="02040502050405020303" pitchFamily="18" charset="0"/>
                <a:ea typeface="Akrobat" charset="0"/>
                <a:cs typeface="Akrobat" charset="0"/>
              </a:rPr>
              <a:t>уміння</a:t>
            </a:r>
            <a:r>
              <a:rPr lang="ru-RU" sz="28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  <a:ea typeface="Akrobat" charset="0"/>
                <a:cs typeface="Akrobat" charset="0"/>
              </a:rPr>
              <a:t>оцінювати</a:t>
            </a:r>
            <a:r>
              <a:rPr lang="ru-RU" sz="2800" dirty="0">
                <a:latin typeface="Georgia" panose="02040502050405020303" pitchFamily="18" charset="0"/>
                <a:ea typeface="Akrobat" charset="0"/>
                <a:cs typeface="Akrobat" charset="0"/>
              </a:rPr>
              <a:t> себе </a:t>
            </a:r>
            <a:r>
              <a:rPr lang="ru-RU" sz="2800" dirty="0" smtClean="0">
                <a:latin typeface="Georgia" panose="02040502050405020303" pitchFamily="18" charset="0"/>
                <a:ea typeface="Akrobat" charset="0"/>
                <a:cs typeface="Akrobat" charset="0"/>
              </a:rPr>
              <a:t>та </a:t>
            </a:r>
            <a:r>
              <a:rPr lang="ru-RU" sz="2800" dirty="0" err="1">
                <a:latin typeface="Georgia" panose="02040502050405020303" pitchFamily="18" charset="0"/>
                <a:ea typeface="Akrobat" charset="0"/>
                <a:cs typeface="Akrobat" charset="0"/>
              </a:rPr>
              <a:t>інших</a:t>
            </a:r>
            <a:r>
              <a:rPr lang="ru-RU" sz="2800" dirty="0">
                <a:latin typeface="Georgia" panose="02040502050405020303" pitchFamily="18" charset="0"/>
                <a:ea typeface="Akrobat" charset="0"/>
                <a:cs typeface="Akrobat" charset="0"/>
              </a:rPr>
              <a:t>;</a:t>
            </a:r>
            <a:endParaRPr lang="en-US" sz="2800" dirty="0">
              <a:latin typeface="Georgia" panose="02040502050405020303" pitchFamily="18" charset="0"/>
              <a:ea typeface="Akrobat" charset="0"/>
              <a:cs typeface="Akrobat" charset="0"/>
            </a:endParaRPr>
          </a:p>
        </p:txBody>
      </p:sp>
      <p:sp>
        <p:nvSpPr>
          <p:cNvPr id="6" name="Google Shape;47;p11"/>
          <p:cNvSpPr txBox="1">
            <a:spLocks noGrp="1"/>
          </p:cNvSpPr>
          <p:nvPr>
            <p:ph type="ctrTitle"/>
          </p:nvPr>
        </p:nvSpPr>
        <p:spPr>
          <a:xfrm>
            <a:off x="144093" y="143437"/>
            <a:ext cx="7153206" cy="118752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Розвиток компетенцій</a:t>
            </a:r>
            <a:endParaRPr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15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su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517</Words>
  <Application>Microsoft Office PowerPoint</Application>
  <PresentationFormat>Экран (16:9)</PresentationFormat>
  <Paragraphs>78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Ursula template</vt:lpstr>
      <vt:lpstr>Цифровий сторітеллінг як ефективний засіб розвитку учнівської креативності</vt:lpstr>
      <vt:lpstr>  Світ потребує миротворців, цілителів, реставраторів, ОПОВІДАЧІВ, тих, хто вміє любити. Йому необхідні люди, поряд із якими добре живеться.                                                                                                                       Далай Лама </vt:lpstr>
      <vt:lpstr>Що таке сторітеллінг?</vt:lpstr>
      <vt:lpstr>Що таке цифровий сторітеллінг?</vt:lpstr>
      <vt:lpstr>Чому саме цифровий  сторітеллінг?</vt:lpstr>
      <vt:lpstr>Ефективний інструмент для вчителів </vt:lpstr>
      <vt:lpstr>Розвиток компетенцій</vt:lpstr>
      <vt:lpstr>Розвиток компетенцій</vt:lpstr>
      <vt:lpstr>Розвиток компетенцій</vt:lpstr>
      <vt:lpstr>Розвиток компетенцій</vt:lpstr>
      <vt:lpstr>Етапи створення цифрової розповіді</vt:lpstr>
      <vt:lpstr>Компоненти цифрової розповіді</vt:lpstr>
      <vt:lpstr>Анімований сторітеллінг</vt:lpstr>
      <vt:lpstr>Комікси</vt:lpstr>
      <vt:lpstr>Відео, що рисується (дудл-відео)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Vladislav</dc:creator>
  <cp:lastModifiedBy>Демкович</cp:lastModifiedBy>
  <cp:revision>44</cp:revision>
  <dcterms:modified xsi:type="dcterms:W3CDTF">2020-04-29T06:29:56Z</dcterms:modified>
</cp:coreProperties>
</file>